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9" r:id="rId4"/>
    <p:sldId id="270" r:id="rId5"/>
    <p:sldId id="271" r:id="rId6"/>
    <p:sldId id="278" r:id="rId7"/>
    <p:sldId id="280" r:id="rId8"/>
    <p:sldId id="283" r:id="rId9"/>
    <p:sldId id="273" r:id="rId10"/>
    <p:sldId id="279" r:id="rId11"/>
    <p:sldId id="281" r:id="rId12"/>
    <p:sldId id="272" r:id="rId13"/>
    <p:sldId id="28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2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7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9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8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9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1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9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"/>
          <a:stretch/>
        </p:blipFill>
        <p:spPr bwMode="auto">
          <a:xfrm>
            <a:off x="449795" y="188640"/>
            <a:ext cx="8244409" cy="52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335" y="5517232"/>
            <a:ext cx="8779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Gal 5:22: </a:t>
            </a:r>
            <a:r>
              <a:rPr lang="en-GB" sz="2400" b="1" dirty="0" smtClean="0">
                <a:solidFill>
                  <a:srgbClr val="002060"/>
                </a:solidFill>
              </a:rPr>
              <a:t>   </a:t>
            </a:r>
            <a:r>
              <a:rPr lang="en-GB" sz="2400" b="1" i="1" dirty="0" smtClean="0">
                <a:solidFill>
                  <a:srgbClr val="002060"/>
                </a:solidFill>
              </a:rPr>
              <a:t>But </a:t>
            </a:r>
            <a:r>
              <a:rPr lang="en-GB" sz="2400" b="1" i="1" dirty="0">
                <a:solidFill>
                  <a:srgbClr val="002060"/>
                </a:solidFill>
              </a:rPr>
              <a:t>the fruit of the Spirit is love, joy, peace, patience, </a:t>
            </a:r>
            <a:r>
              <a:rPr lang="en-GB" sz="2400" b="1" i="1" dirty="0" smtClean="0">
                <a:solidFill>
                  <a:srgbClr val="002060"/>
                </a:solidFill>
              </a:rPr>
              <a:t>		       kindness</a:t>
            </a:r>
            <a:r>
              <a:rPr lang="en-GB" sz="2400" b="1" i="1" dirty="0">
                <a:solidFill>
                  <a:srgbClr val="002060"/>
                </a:solidFill>
              </a:rPr>
              <a:t>, goodness, </a:t>
            </a:r>
            <a:r>
              <a:rPr lang="en-GB" sz="2400" b="1" i="1" dirty="0" smtClean="0">
                <a:solidFill>
                  <a:srgbClr val="002060"/>
                </a:solidFill>
              </a:rPr>
              <a:t>faithfulness, </a:t>
            </a:r>
            <a:r>
              <a:rPr lang="en-GB" sz="2400" b="1" i="1" dirty="0">
                <a:solidFill>
                  <a:srgbClr val="002060"/>
                </a:solidFill>
              </a:rPr>
              <a:t>gentleness and </a:t>
            </a:r>
            <a:r>
              <a:rPr lang="en-GB" sz="2400" b="1" i="1" dirty="0" smtClean="0">
                <a:solidFill>
                  <a:srgbClr val="002060"/>
                </a:solidFill>
              </a:rPr>
              <a:t>self-		       control.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7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0"/>
          <a:stretch/>
        </p:blipFill>
        <p:spPr bwMode="auto">
          <a:xfrm>
            <a:off x="-49030" y="0"/>
            <a:ext cx="9193030" cy="58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008" y="5949280"/>
            <a:ext cx="8701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</a:rPr>
              <a:t>Phil 4:13: </a:t>
            </a:r>
            <a:r>
              <a:rPr lang="en-GB" sz="2400" b="1" dirty="0" smtClean="0">
                <a:solidFill>
                  <a:srgbClr val="002060"/>
                </a:solidFill>
              </a:rPr>
              <a:t>  </a:t>
            </a:r>
            <a:r>
              <a:rPr lang="en-GB" sz="2400" b="1" i="1" dirty="0" smtClean="0">
                <a:solidFill>
                  <a:srgbClr val="002060"/>
                </a:solidFill>
              </a:rPr>
              <a:t>I </a:t>
            </a:r>
            <a:r>
              <a:rPr lang="en-GB" sz="2400" b="1" i="1" dirty="0">
                <a:solidFill>
                  <a:srgbClr val="002060"/>
                </a:solidFill>
              </a:rPr>
              <a:t>can do everything through him who gives me strength.</a:t>
            </a:r>
          </a:p>
        </p:txBody>
      </p:sp>
    </p:spTree>
    <p:extLst>
      <p:ext uri="{BB962C8B-B14F-4D97-AF65-F5344CB8AC3E}">
        <p14:creationId xmlns:p14="http://schemas.microsoft.com/office/powerpoint/2010/main" val="230134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3"/>
          <a:stretch/>
        </p:blipFill>
        <p:spPr bwMode="auto">
          <a:xfrm>
            <a:off x="0" y="1776509"/>
            <a:ext cx="9157676" cy="51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1663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 Phil 4:8:  </a:t>
            </a:r>
            <a:r>
              <a:rPr lang="en-GB" sz="2400" b="1" dirty="0" smtClean="0">
                <a:solidFill>
                  <a:srgbClr val="002060"/>
                </a:solidFill>
              </a:rPr>
              <a:t>  </a:t>
            </a:r>
            <a:r>
              <a:rPr lang="en-GB" sz="2400" b="1" i="1" dirty="0" smtClean="0">
                <a:solidFill>
                  <a:srgbClr val="002060"/>
                </a:solidFill>
              </a:rPr>
              <a:t>Whatever </a:t>
            </a:r>
            <a:r>
              <a:rPr lang="en-GB" sz="2400" b="1" i="1" dirty="0">
                <a:solidFill>
                  <a:srgbClr val="002060"/>
                </a:solidFill>
              </a:rPr>
              <a:t>is true, whatever is noble, whatever is right, </a:t>
            </a:r>
            <a:r>
              <a:rPr lang="en-GB" sz="2400" b="1" i="1" dirty="0" smtClean="0">
                <a:solidFill>
                  <a:srgbClr val="002060"/>
                </a:solidFill>
              </a:rPr>
              <a:t>	       whatever </a:t>
            </a:r>
            <a:r>
              <a:rPr lang="en-GB" sz="2400" b="1" i="1" dirty="0">
                <a:solidFill>
                  <a:srgbClr val="002060"/>
                </a:solidFill>
              </a:rPr>
              <a:t>is pure, whatever is lovely, whatever is </a:t>
            </a:r>
            <a:r>
              <a:rPr lang="en-GB" sz="2400" b="1" i="1" dirty="0" smtClean="0">
                <a:solidFill>
                  <a:srgbClr val="002060"/>
                </a:solidFill>
              </a:rPr>
              <a:t>	  	       admirable - if </a:t>
            </a:r>
            <a:r>
              <a:rPr lang="en-GB" sz="2400" b="1" i="1" dirty="0">
                <a:solidFill>
                  <a:srgbClr val="002060"/>
                </a:solidFill>
              </a:rPr>
              <a:t>anything is excellent or </a:t>
            </a:r>
            <a:r>
              <a:rPr lang="en-GB" sz="2400" b="1" i="1" dirty="0" smtClean="0">
                <a:solidFill>
                  <a:srgbClr val="002060"/>
                </a:solidFill>
              </a:rPr>
              <a:t>praiseworthy -   		       think about </a:t>
            </a:r>
            <a:r>
              <a:rPr lang="en-GB" sz="2400" b="1" i="1" dirty="0">
                <a:solidFill>
                  <a:srgbClr val="002060"/>
                </a:solidFill>
              </a:rPr>
              <a:t>such things.</a:t>
            </a:r>
          </a:p>
        </p:txBody>
      </p:sp>
    </p:spTree>
    <p:extLst>
      <p:ext uri="{BB962C8B-B14F-4D97-AF65-F5344CB8AC3E}">
        <p14:creationId xmlns:p14="http://schemas.microsoft.com/office/powerpoint/2010/main" val="329487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6"/>
          <a:stretch/>
        </p:blipFill>
        <p:spPr bwMode="auto">
          <a:xfrm>
            <a:off x="755576" y="116632"/>
            <a:ext cx="7750937" cy="494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22920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 Josh 1:9: </a:t>
            </a:r>
            <a:r>
              <a:rPr lang="en-GB" sz="2400" b="1" i="1" dirty="0" smtClean="0">
                <a:solidFill>
                  <a:srgbClr val="002060"/>
                </a:solidFill>
              </a:rPr>
              <a:t>	Have </a:t>
            </a:r>
            <a:r>
              <a:rPr lang="en-GB" sz="2400" b="1" i="1" dirty="0">
                <a:solidFill>
                  <a:srgbClr val="002060"/>
                </a:solidFill>
              </a:rPr>
              <a:t>I not </a:t>
            </a:r>
            <a:r>
              <a:rPr lang="en-GB" sz="2400" b="1" i="1" dirty="0" smtClean="0">
                <a:solidFill>
                  <a:srgbClr val="002060"/>
                </a:solidFill>
              </a:rPr>
              <a:t>told you? </a:t>
            </a:r>
            <a:r>
              <a:rPr lang="en-GB" sz="2400" b="1" i="1" dirty="0">
                <a:solidFill>
                  <a:srgbClr val="002060"/>
                </a:solidFill>
              </a:rPr>
              <a:t>Be strong and courageous. </a:t>
            </a:r>
            <a:r>
              <a:rPr lang="en-GB" sz="2400" b="1" i="1" dirty="0" smtClean="0">
                <a:solidFill>
                  <a:srgbClr val="002060"/>
                </a:solidFill>
              </a:rPr>
              <a:t>		Do </a:t>
            </a:r>
            <a:r>
              <a:rPr lang="en-GB" sz="2400" b="1" i="1" dirty="0">
                <a:solidFill>
                  <a:srgbClr val="002060"/>
                </a:solidFill>
              </a:rPr>
              <a:t>not </a:t>
            </a:r>
            <a:r>
              <a:rPr lang="en-GB" sz="2400" b="1" i="1" dirty="0" smtClean="0">
                <a:solidFill>
                  <a:srgbClr val="002060"/>
                </a:solidFill>
              </a:rPr>
              <a:t>be </a:t>
            </a:r>
            <a:r>
              <a:rPr lang="en-GB" sz="2400" b="1" i="1" dirty="0">
                <a:solidFill>
                  <a:srgbClr val="002060"/>
                </a:solidFill>
              </a:rPr>
              <a:t>terrified; do not be discouraged, for the </a:t>
            </a:r>
            <a:r>
              <a:rPr lang="en-GB" sz="2400" b="1" i="1" dirty="0" smtClean="0">
                <a:solidFill>
                  <a:srgbClr val="002060"/>
                </a:solidFill>
              </a:rPr>
              <a:t>		Lord </a:t>
            </a:r>
            <a:r>
              <a:rPr lang="en-GB" sz="2400" b="1" i="1" dirty="0">
                <a:solidFill>
                  <a:srgbClr val="002060"/>
                </a:solidFill>
              </a:rPr>
              <a:t>your God will be with you wherever you go</a:t>
            </a:r>
            <a:r>
              <a:rPr lang="en-GB" sz="2400" b="1" i="1" dirty="0" smtClean="0">
                <a:solidFill>
                  <a:srgbClr val="002060"/>
                </a:solidFill>
              </a:rPr>
              <a:t>.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4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"/>
          <a:stretch/>
        </p:blipFill>
        <p:spPr bwMode="auto">
          <a:xfrm>
            <a:off x="-1" y="7104"/>
            <a:ext cx="9144001" cy="608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755" y="6188976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Matt 28:20: </a:t>
            </a:r>
            <a:r>
              <a:rPr lang="en-GB" sz="2600" b="1" dirty="0" smtClean="0">
                <a:solidFill>
                  <a:srgbClr val="002060"/>
                </a:solidFill>
              </a:rPr>
              <a:t>   </a:t>
            </a:r>
            <a:r>
              <a:rPr lang="en-GB" sz="2600" b="1" i="1" dirty="0" smtClean="0">
                <a:solidFill>
                  <a:srgbClr val="002060"/>
                </a:solidFill>
              </a:rPr>
              <a:t>I am </a:t>
            </a:r>
            <a:r>
              <a:rPr lang="en-GB" sz="2600" b="1" i="1" dirty="0">
                <a:solidFill>
                  <a:srgbClr val="002060"/>
                </a:solidFill>
              </a:rPr>
              <a:t>with you always, to the very end of the age</a:t>
            </a:r>
            <a:r>
              <a:rPr lang="en-GB" sz="2600" b="1" i="1" dirty="0" smtClean="0">
                <a:solidFill>
                  <a:srgbClr val="002060"/>
                </a:solidFill>
              </a:rPr>
              <a:t>.</a:t>
            </a:r>
            <a:endParaRPr lang="en-GB" sz="2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6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8"/>
          <a:stretch/>
        </p:blipFill>
        <p:spPr bwMode="auto">
          <a:xfrm>
            <a:off x="726816" y="260648"/>
            <a:ext cx="8010154" cy="51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737" y="543385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John 14:27: </a:t>
            </a:r>
            <a:r>
              <a:rPr lang="en-GB" sz="2400" b="1" dirty="0" smtClean="0">
                <a:solidFill>
                  <a:srgbClr val="002060"/>
                </a:solidFill>
              </a:rPr>
              <a:t>	</a:t>
            </a:r>
            <a:r>
              <a:rPr lang="en-GB" sz="2400" b="1" i="1" dirty="0" smtClean="0">
                <a:solidFill>
                  <a:srgbClr val="002060"/>
                </a:solidFill>
              </a:rPr>
              <a:t>Peace </a:t>
            </a:r>
            <a:r>
              <a:rPr lang="en-GB" sz="2400" b="1" i="1" dirty="0">
                <a:solidFill>
                  <a:srgbClr val="002060"/>
                </a:solidFill>
              </a:rPr>
              <a:t>I leave with you; my peace I give you. I do not </a:t>
            </a:r>
            <a:r>
              <a:rPr lang="en-GB" sz="2400" b="1" i="1" dirty="0" smtClean="0">
                <a:solidFill>
                  <a:srgbClr val="002060"/>
                </a:solidFill>
              </a:rPr>
              <a:t>		give </a:t>
            </a:r>
            <a:r>
              <a:rPr lang="en-GB" sz="2400" b="1" i="1" dirty="0">
                <a:solidFill>
                  <a:srgbClr val="002060"/>
                </a:solidFill>
              </a:rPr>
              <a:t>to you as the world gives. Do not let your </a:t>
            </a:r>
            <a:r>
              <a:rPr lang="en-GB" sz="2400" b="1" i="1" dirty="0" smtClean="0">
                <a:solidFill>
                  <a:srgbClr val="002060"/>
                </a:solidFill>
              </a:rPr>
              <a:t>			hearts </a:t>
            </a:r>
            <a:r>
              <a:rPr lang="en-GB" sz="2400" b="1" i="1" dirty="0">
                <a:solidFill>
                  <a:srgbClr val="002060"/>
                </a:solidFill>
              </a:rPr>
              <a:t>be troubled and do not be afraid.</a:t>
            </a:r>
          </a:p>
        </p:txBody>
      </p:sp>
    </p:spTree>
    <p:extLst>
      <p:ext uri="{BB962C8B-B14F-4D97-AF65-F5344CB8AC3E}">
        <p14:creationId xmlns:p14="http://schemas.microsoft.com/office/powerpoint/2010/main" val="137967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"/>
          <a:stretch/>
        </p:blipFill>
        <p:spPr bwMode="auto">
          <a:xfrm>
            <a:off x="6004" y="995088"/>
            <a:ext cx="9137995" cy="586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</a:rPr>
              <a:t>Gal 2:20: </a:t>
            </a:r>
            <a:r>
              <a:rPr lang="en-GB" sz="2400" b="1" i="1" dirty="0" smtClean="0">
                <a:solidFill>
                  <a:srgbClr val="002060"/>
                </a:solidFill>
              </a:rPr>
              <a:t>	I </a:t>
            </a:r>
            <a:r>
              <a:rPr lang="en-GB" sz="2400" b="1" i="1" dirty="0">
                <a:solidFill>
                  <a:srgbClr val="002060"/>
                </a:solidFill>
              </a:rPr>
              <a:t>have been crucified with Christ and I no longer live, </a:t>
            </a:r>
            <a:r>
              <a:rPr lang="en-GB" sz="2400" b="1" i="1" dirty="0" smtClean="0">
                <a:solidFill>
                  <a:srgbClr val="002060"/>
                </a:solidFill>
              </a:rPr>
              <a:t>		but </a:t>
            </a:r>
            <a:r>
              <a:rPr lang="en-GB" sz="2400" b="1" i="1" dirty="0">
                <a:solidFill>
                  <a:srgbClr val="002060"/>
                </a:solidFill>
              </a:rPr>
              <a:t>Christ lives in me. I live by faith in the Son of </a:t>
            </a:r>
            <a:r>
              <a:rPr lang="en-GB" sz="2400" b="1" i="1" dirty="0" smtClean="0">
                <a:solidFill>
                  <a:srgbClr val="002060"/>
                </a:solidFill>
              </a:rPr>
              <a:t>			God</a:t>
            </a:r>
            <a:r>
              <a:rPr lang="en-GB" sz="2400" b="1" i="1" dirty="0">
                <a:solidFill>
                  <a:srgbClr val="002060"/>
                </a:solidFill>
              </a:rPr>
              <a:t>, who loved me and gave himself for me.</a:t>
            </a:r>
          </a:p>
        </p:txBody>
      </p:sp>
    </p:spTree>
    <p:extLst>
      <p:ext uri="{BB962C8B-B14F-4D97-AF65-F5344CB8AC3E}">
        <p14:creationId xmlns:p14="http://schemas.microsoft.com/office/powerpoint/2010/main" val="198179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1"/>
          <a:stretch/>
        </p:blipFill>
        <p:spPr bwMode="auto">
          <a:xfrm>
            <a:off x="-23728" y="4371"/>
            <a:ext cx="9167727" cy="564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5805264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2400" b="1" dirty="0">
                <a:solidFill>
                  <a:srgbClr val="002060"/>
                </a:solidFill>
              </a:rPr>
              <a:t>John 10:10: </a:t>
            </a:r>
            <a:r>
              <a:rPr lang="en-GB" sz="2400" b="1" dirty="0" smtClean="0">
                <a:solidFill>
                  <a:srgbClr val="002060"/>
                </a:solidFill>
              </a:rPr>
              <a:t>  </a:t>
            </a:r>
            <a:r>
              <a:rPr lang="en-GB" sz="2400" b="1" i="1" dirty="0" smtClean="0">
                <a:solidFill>
                  <a:srgbClr val="002060"/>
                </a:solidFill>
              </a:rPr>
              <a:t>The </a:t>
            </a:r>
            <a:r>
              <a:rPr lang="en-GB" sz="2400" b="1" i="1" dirty="0">
                <a:solidFill>
                  <a:srgbClr val="002060"/>
                </a:solidFill>
              </a:rPr>
              <a:t>thief comes only to steal and kill and destroy; </a:t>
            </a:r>
            <a:endParaRPr lang="en-GB" sz="2400" b="1" i="1" dirty="0" smtClean="0">
              <a:solidFill>
                <a:srgbClr val="002060"/>
              </a:solidFill>
            </a:endParaRPr>
          </a:p>
          <a:p>
            <a:r>
              <a:rPr lang="en-GB" sz="2400" b="1" i="1" dirty="0" smtClean="0">
                <a:solidFill>
                  <a:srgbClr val="002060"/>
                </a:solidFill>
              </a:rPr>
              <a:t>	 I have </a:t>
            </a:r>
            <a:r>
              <a:rPr lang="en-GB" sz="2400" b="1" i="1" dirty="0">
                <a:solidFill>
                  <a:srgbClr val="002060"/>
                </a:solidFill>
              </a:rPr>
              <a:t>come that they may have life, and have it to the full.</a:t>
            </a:r>
          </a:p>
        </p:txBody>
      </p:sp>
    </p:spTree>
    <p:extLst>
      <p:ext uri="{BB962C8B-B14F-4D97-AF65-F5344CB8AC3E}">
        <p14:creationId xmlns:p14="http://schemas.microsoft.com/office/powerpoint/2010/main" val="68672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8"/>
          <a:stretch/>
        </p:blipFill>
        <p:spPr bwMode="auto">
          <a:xfrm>
            <a:off x="-29198" y="0"/>
            <a:ext cx="9173197" cy="57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6062883"/>
            <a:ext cx="5982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Eph</a:t>
            </a:r>
            <a:r>
              <a:rPr lang="en-GB" sz="2800" b="1" dirty="0">
                <a:solidFill>
                  <a:srgbClr val="002060"/>
                </a:solidFill>
              </a:rPr>
              <a:t> 2:10: </a:t>
            </a:r>
            <a:r>
              <a:rPr lang="en-GB" sz="2800" b="1" dirty="0" smtClean="0">
                <a:solidFill>
                  <a:srgbClr val="002060"/>
                </a:solidFill>
              </a:rPr>
              <a:t>  </a:t>
            </a:r>
            <a:r>
              <a:rPr lang="en-GB" sz="2800" b="1" i="1" dirty="0">
                <a:solidFill>
                  <a:srgbClr val="002060"/>
                </a:solidFill>
              </a:rPr>
              <a:t>W</a:t>
            </a:r>
            <a:r>
              <a:rPr lang="en-GB" sz="2800" b="1" i="1" dirty="0" smtClean="0">
                <a:solidFill>
                  <a:srgbClr val="002060"/>
                </a:solidFill>
              </a:rPr>
              <a:t>e </a:t>
            </a:r>
            <a:r>
              <a:rPr lang="en-GB" sz="2800" b="1" i="1" dirty="0">
                <a:solidFill>
                  <a:srgbClr val="002060"/>
                </a:solidFill>
              </a:rPr>
              <a:t>are God’s </a:t>
            </a:r>
            <a:r>
              <a:rPr lang="en-GB" sz="2800" b="1" i="1" dirty="0" smtClean="0">
                <a:solidFill>
                  <a:srgbClr val="002060"/>
                </a:solidFill>
              </a:rPr>
              <a:t>workmanship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5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"/>
          <a:stretch/>
        </p:blipFill>
        <p:spPr bwMode="auto">
          <a:xfrm>
            <a:off x="899592" y="404664"/>
            <a:ext cx="7502016" cy="476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6164" y="530120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002060"/>
                </a:solidFill>
              </a:rPr>
              <a:t> </a:t>
            </a:r>
            <a:r>
              <a:rPr lang="en-GB" sz="2800" b="1" dirty="0">
                <a:solidFill>
                  <a:srgbClr val="002060"/>
                </a:solidFill>
              </a:rPr>
              <a:t>2 </a:t>
            </a:r>
            <a:r>
              <a:rPr lang="en-GB" sz="2800" b="1" dirty="0" err="1">
                <a:solidFill>
                  <a:srgbClr val="002060"/>
                </a:solidFill>
              </a:rPr>
              <a:t>Cor</a:t>
            </a:r>
            <a:r>
              <a:rPr lang="en-GB" sz="2800" b="1" dirty="0">
                <a:solidFill>
                  <a:srgbClr val="002060"/>
                </a:solidFill>
              </a:rPr>
              <a:t> 5:17:  </a:t>
            </a:r>
            <a:r>
              <a:rPr lang="en-GB" sz="2800" b="1" dirty="0" smtClean="0">
                <a:solidFill>
                  <a:srgbClr val="002060"/>
                </a:solidFill>
              </a:rPr>
              <a:t>  </a:t>
            </a:r>
            <a:r>
              <a:rPr lang="en-GB" sz="2800" b="1" i="1" dirty="0" smtClean="0">
                <a:solidFill>
                  <a:srgbClr val="002060"/>
                </a:solidFill>
              </a:rPr>
              <a:t>If </a:t>
            </a:r>
            <a:r>
              <a:rPr lang="en-GB" sz="2800" b="1" i="1" dirty="0">
                <a:solidFill>
                  <a:srgbClr val="002060"/>
                </a:solidFill>
              </a:rPr>
              <a:t>anyone is in Christ, </a:t>
            </a:r>
            <a:r>
              <a:rPr lang="en-GB" sz="2800" b="1" i="1" dirty="0" smtClean="0">
                <a:solidFill>
                  <a:srgbClr val="002060"/>
                </a:solidFill>
              </a:rPr>
              <a:t>she </a:t>
            </a:r>
            <a:r>
              <a:rPr lang="en-GB" sz="2800" b="1" i="1" dirty="0">
                <a:solidFill>
                  <a:srgbClr val="002060"/>
                </a:solidFill>
              </a:rPr>
              <a:t>is a new </a:t>
            </a:r>
            <a:r>
              <a:rPr lang="en-GB" sz="2800" b="1" i="1" dirty="0" smtClean="0">
                <a:solidFill>
                  <a:srgbClr val="002060"/>
                </a:solidFill>
              </a:rPr>
              <a:t>			  creation</a:t>
            </a:r>
            <a:r>
              <a:rPr lang="en-GB" sz="2800" b="1" i="1" dirty="0">
                <a:solidFill>
                  <a:srgbClr val="002060"/>
                </a:solidFill>
              </a:rPr>
              <a:t>; the old has gone, the new </a:t>
            </a:r>
            <a:r>
              <a:rPr lang="en-GB" sz="2800" b="1" i="1" dirty="0" smtClean="0">
                <a:solidFill>
                  <a:srgbClr val="002060"/>
                </a:solidFill>
              </a:rPr>
              <a:t>	  	              has </a:t>
            </a:r>
            <a:r>
              <a:rPr lang="en-GB" sz="2800" b="1" i="1" dirty="0">
                <a:solidFill>
                  <a:srgbClr val="002060"/>
                </a:solidFill>
              </a:rPr>
              <a:t>come!</a:t>
            </a:r>
          </a:p>
        </p:txBody>
      </p:sp>
    </p:spTree>
    <p:extLst>
      <p:ext uri="{BB962C8B-B14F-4D97-AF65-F5344CB8AC3E}">
        <p14:creationId xmlns:p14="http://schemas.microsoft.com/office/powerpoint/2010/main" val="247509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"/>
          <a:stretch/>
        </p:blipFill>
        <p:spPr bwMode="auto">
          <a:xfrm>
            <a:off x="-8740" y="992518"/>
            <a:ext cx="9152740" cy="584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30" y="55473"/>
            <a:ext cx="911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002060"/>
                </a:solidFill>
              </a:rPr>
              <a:t>John 14:6: </a:t>
            </a:r>
            <a:r>
              <a:rPr lang="en-GB" sz="2800" b="1" i="1" dirty="0" smtClean="0">
                <a:solidFill>
                  <a:srgbClr val="002060"/>
                </a:solidFill>
              </a:rPr>
              <a:t>	Jesus said, </a:t>
            </a:r>
          </a:p>
          <a:p>
            <a:r>
              <a:rPr lang="en-GB" sz="2800" b="1" i="1" dirty="0" smtClean="0">
                <a:solidFill>
                  <a:srgbClr val="002060"/>
                </a:solidFill>
              </a:rPr>
              <a:t>			“</a:t>
            </a:r>
            <a:r>
              <a:rPr lang="en-GB" sz="2800" b="1" i="1" dirty="0">
                <a:solidFill>
                  <a:srgbClr val="002060"/>
                </a:solidFill>
              </a:rPr>
              <a:t>I am the way and the truth and </a:t>
            </a:r>
            <a:r>
              <a:rPr lang="en-GB" sz="2800" b="1" i="1" dirty="0" smtClean="0">
                <a:solidFill>
                  <a:srgbClr val="002060"/>
                </a:solidFill>
              </a:rPr>
              <a:t>the </a:t>
            </a:r>
            <a:r>
              <a:rPr lang="en-GB" sz="2800" b="1" i="1" dirty="0">
                <a:solidFill>
                  <a:srgbClr val="002060"/>
                </a:solidFill>
              </a:rPr>
              <a:t>life</a:t>
            </a:r>
            <a:r>
              <a:rPr lang="en-GB" sz="2800" b="1" i="1" dirty="0" smtClean="0">
                <a:solidFill>
                  <a:srgbClr val="002060"/>
                </a:solidFill>
              </a:rPr>
              <a:t>.” 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7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6"/>
          <a:stretch/>
        </p:blipFill>
        <p:spPr bwMode="auto">
          <a:xfrm>
            <a:off x="0" y="0"/>
            <a:ext cx="9143999" cy="514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012" y="532383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Isa 40:31:  </a:t>
            </a:r>
            <a:r>
              <a:rPr lang="en-GB" sz="2400" b="1" i="1" dirty="0" smtClean="0">
                <a:solidFill>
                  <a:srgbClr val="002060"/>
                </a:solidFill>
              </a:rPr>
              <a:t>Those </a:t>
            </a:r>
            <a:r>
              <a:rPr lang="en-GB" sz="2400" b="1" i="1" dirty="0">
                <a:solidFill>
                  <a:srgbClr val="002060"/>
                </a:solidFill>
              </a:rPr>
              <a:t>who hope in the </a:t>
            </a:r>
            <a:r>
              <a:rPr lang="en-GB" sz="2400" b="1" i="1" dirty="0" smtClean="0">
                <a:solidFill>
                  <a:srgbClr val="002060"/>
                </a:solidFill>
              </a:rPr>
              <a:t>Lord </a:t>
            </a:r>
            <a:r>
              <a:rPr lang="en-GB" sz="2400" b="1" i="1" dirty="0">
                <a:solidFill>
                  <a:srgbClr val="002060"/>
                </a:solidFill>
              </a:rPr>
              <a:t>will renew their strength. </a:t>
            </a:r>
            <a:r>
              <a:rPr lang="en-GB" sz="2400" b="1" i="1" dirty="0" smtClean="0">
                <a:solidFill>
                  <a:srgbClr val="002060"/>
                </a:solidFill>
              </a:rPr>
              <a:t>	      	      They </a:t>
            </a:r>
            <a:r>
              <a:rPr lang="en-GB" sz="2400" b="1" i="1" dirty="0">
                <a:solidFill>
                  <a:srgbClr val="002060"/>
                </a:solidFill>
              </a:rPr>
              <a:t>will soar on wings like eagles; they will run and </a:t>
            </a:r>
            <a:r>
              <a:rPr lang="en-GB" sz="2400" b="1" i="1" dirty="0" smtClean="0">
                <a:solidFill>
                  <a:srgbClr val="002060"/>
                </a:solidFill>
              </a:rPr>
              <a:t>		       not </a:t>
            </a:r>
            <a:r>
              <a:rPr lang="en-GB" sz="2400" b="1" i="1" dirty="0">
                <a:solidFill>
                  <a:srgbClr val="002060"/>
                </a:solidFill>
              </a:rPr>
              <a:t>grow weary, they will walk and not be faint.</a:t>
            </a:r>
          </a:p>
        </p:txBody>
      </p:sp>
    </p:spTree>
    <p:extLst>
      <p:ext uri="{BB962C8B-B14F-4D97-AF65-F5344CB8AC3E}">
        <p14:creationId xmlns:p14="http://schemas.microsoft.com/office/powerpoint/2010/main" val="148682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9"/>
          <a:stretch/>
        </p:blipFill>
        <p:spPr bwMode="auto">
          <a:xfrm>
            <a:off x="-12073" y="0"/>
            <a:ext cx="9139944" cy="569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70621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2 </a:t>
            </a:r>
            <a:r>
              <a:rPr lang="en-GB" sz="2800" b="1" dirty="0" err="1">
                <a:solidFill>
                  <a:srgbClr val="002060"/>
                </a:solidFill>
              </a:rPr>
              <a:t>Cor</a:t>
            </a:r>
            <a:r>
              <a:rPr lang="en-GB" sz="2800" b="1" dirty="0">
                <a:solidFill>
                  <a:srgbClr val="002060"/>
                </a:solidFill>
              </a:rPr>
              <a:t> 12:9:  </a:t>
            </a:r>
            <a:r>
              <a:rPr lang="en-GB" sz="2800" b="1" dirty="0" smtClean="0">
                <a:solidFill>
                  <a:srgbClr val="002060"/>
                </a:solidFill>
              </a:rPr>
              <a:t>    </a:t>
            </a:r>
            <a:r>
              <a:rPr lang="en-GB" sz="2800" b="1" i="1" dirty="0" smtClean="0">
                <a:solidFill>
                  <a:srgbClr val="002060"/>
                </a:solidFill>
              </a:rPr>
              <a:t>He </a:t>
            </a:r>
            <a:r>
              <a:rPr lang="en-GB" sz="2800" b="1" i="1" dirty="0">
                <a:solidFill>
                  <a:srgbClr val="002060"/>
                </a:solidFill>
              </a:rPr>
              <a:t>said to me, “My grace is </a:t>
            </a:r>
            <a:r>
              <a:rPr lang="en-GB" sz="2800" b="1" i="1" dirty="0" smtClean="0">
                <a:solidFill>
                  <a:srgbClr val="002060"/>
                </a:solidFill>
              </a:rPr>
              <a:t>sufficient</a:t>
            </a:r>
          </a:p>
          <a:p>
            <a:r>
              <a:rPr lang="en-GB" sz="2800" b="1" i="1" dirty="0">
                <a:solidFill>
                  <a:srgbClr val="002060"/>
                </a:solidFill>
              </a:rPr>
              <a:t>	</a:t>
            </a:r>
            <a:r>
              <a:rPr lang="en-GB" sz="2800" b="1" i="1" dirty="0" smtClean="0">
                <a:solidFill>
                  <a:srgbClr val="002060"/>
                </a:solidFill>
              </a:rPr>
              <a:t>	   </a:t>
            </a:r>
            <a:r>
              <a:rPr lang="en-GB" sz="2800" b="1" i="1" dirty="0">
                <a:solidFill>
                  <a:srgbClr val="002060"/>
                </a:solidFill>
              </a:rPr>
              <a:t>for  </a:t>
            </a:r>
            <a:r>
              <a:rPr lang="en-GB" sz="2800" b="1" i="1" dirty="0" smtClean="0">
                <a:solidFill>
                  <a:srgbClr val="002060"/>
                </a:solidFill>
              </a:rPr>
              <a:t>you.”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6"/>
          <a:stretch/>
        </p:blipFill>
        <p:spPr bwMode="auto">
          <a:xfrm>
            <a:off x="-1" y="-4370"/>
            <a:ext cx="9146499" cy="54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58924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600" b="1" dirty="0">
                <a:solidFill>
                  <a:srgbClr val="002060"/>
                </a:solidFill>
              </a:rPr>
              <a:t>2 Tim 1:7: </a:t>
            </a:r>
            <a:r>
              <a:rPr lang="en-GB" sz="2600" b="1" dirty="0" smtClean="0">
                <a:solidFill>
                  <a:srgbClr val="002060"/>
                </a:solidFill>
              </a:rPr>
              <a:t>	</a:t>
            </a:r>
            <a:r>
              <a:rPr lang="en-GB" sz="2600" b="1" i="1" dirty="0" smtClean="0">
                <a:solidFill>
                  <a:srgbClr val="002060"/>
                </a:solidFill>
              </a:rPr>
              <a:t>For </a:t>
            </a:r>
            <a:r>
              <a:rPr lang="en-GB" sz="2600" b="1" i="1" dirty="0">
                <a:solidFill>
                  <a:srgbClr val="002060"/>
                </a:solidFill>
              </a:rPr>
              <a:t>God did not give us a spirit of timidity, </a:t>
            </a:r>
            <a:r>
              <a:rPr lang="en-GB" sz="2600" b="1" i="1" dirty="0" smtClean="0">
                <a:solidFill>
                  <a:srgbClr val="002060"/>
                </a:solidFill>
              </a:rPr>
              <a:t>			but </a:t>
            </a:r>
            <a:r>
              <a:rPr lang="en-GB" sz="2600" b="1" i="1" dirty="0">
                <a:solidFill>
                  <a:srgbClr val="002060"/>
                </a:solidFill>
              </a:rPr>
              <a:t>a spirit of power, of love and of self-discipline.</a:t>
            </a:r>
          </a:p>
        </p:txBody>
      </p:sp>
    </p:spTree>
    <p:extLst>
      <p:ext uri="{BB962C8B-B14F-4D97-AF65-F5344CB8AC3E}">
        <p14:creationId xmlns:p14="http://schemas.microsoft.com/office/powerpoint/2010/main" val="427612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151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User</dc:creator>
  <cp:lastModifiedBy>Miss Murphy</cp:lastModifiedBy>
  <cp:revision>15</cp:revision>
  <dcterms:created xsi:type="dcterms:W3CDTF">2017-09-13T08:13:51Z</dcterms:created>
  <dcterms:modified xsi:type="dcterms:W3CDTF">2017-11-23T14:00:37Z</dcterms:modified>
</cp:coreProperties>
</file>