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4" r:id="rId7"/>
    <p:sldId id="260" r:id="rId8"/>
    <p:sldId id="266" r:id="rId9"/>
    <p:sldId id="261" r:id="rId10"/>
    <p:sldId id="263" r:id="rId11"/>
    <p:sldId id="267" r:id="rId12"/>
    <p:sldId id="274" r:id="rId13"/>
    <p:sldId id="268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2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8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9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9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EE767-D3F5-4551-B5D4-A557E14F72A2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358C-E246-4503-89F3-73EEA905B4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9"/>
          <a:stretch/>
        </p:blipFill>
        <p:spPr bwMode="auto">
          <a:xfrm>
            <a:off x="35496" y="0"/>
            <a:ext cx="9139944" cy="590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6165409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</a:rPr>
              <a:t> </a:t>
            </a:r>
            <a:r>
              <a:rPr lang="en-GB" sz="2400" b="1" dirty="0">
                <a:solidFill>
                  <a:srgbClr val="002060"/>
                </a:solidFill>
              </a:rPr>
              <a:t>1 Pet 5:7: </a:t>
            </a:r>
            <a:r>
              <a:rPr lang="en-GB" sz="2400" b="1" dirty="0" smtClean="0">
                <a:solidFill>
                  <a:srgbClr val="002060"/>
                </a:solidFill>
              </a:rPr>
              <a:t>   </a:t>
            </a:r>
            <a:r>
              <a:rPr lang="en-GB" sz="2400" b="1" i="1" dirty="0" smtClean="0">
                <a:solidFill>
                  <a:srgbClr val="002060"/>
                </a:solidFill>
              </a:rPr>
              <a:t>Cast </a:t>
            </a:r>
            <a:r>
              <a:rPr lang="en-GB" sz="2400" b="1" i="1" dirty="0">
                <a:solidFill>
                  <a:srgbClr val="002060"/>
                </a:solidFill>
              </a:rPr>
              <a:t>all your anxiety on him because he cares for you.</a:t>
            </a:r>
          </a:p>
        </p:txBody>
      </p:sp>
    </p:spTree>
    <p:extLst>
      <p:ext uri="{BB962C8B-B14F-4D97-AF65-F5344CB8AC3E}">
        <p14:creationId xmlns:p14="http://schemas.microsoft.com/office/powerpoint/2010/main" val="178788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/>
          <a:stretch/>
        </p:blipFill>
        <p:spPr bwMode="auto">
          <a:xfrm>
            <a:off x="887418" y="1196752"/>
            <a:ext cx="7488322" cy="525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9" y="188640"/>
            <a:ext cx="860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 Phil 4:19: </a:t>
            </a:r>
            <a:r>
              <a:rPr lang="en-GB" sz="2400" b="1" dirty="0" smtClean="0">
                <a:solidFill>
                  <a:srgbClr val="002060"/>
                </a:solidFill>
              </a:rPr>
              <a:t>  </a:t>
            </a:r>
            <a:r>
              <a:rPr lang="en-GB" sz="2400" b="1" i="1" dirty="0" smtClean="0">
                <a:solidFill>
                  <a:srgbClr val="002060"/>
                </a:solidFill>
              </a:rPr>
              <a:t>My </a:t>
            </a:r>
            <a:r>
              <a:rPr lang="en-GB" sz="2400" b="1" i="1" dirty="0">
                <a:solidFill>
                  <a:srgbClr val="002060"/>
                </a:solidFill>
              </a:rPr>
              <a:t>God will meet all your needs according to his </a:t>
            </a:r>
            <a:r>
              <a:rPr lang="en-GB" sz="2400" b="1" i="1" dirty="0" smtClean="0">
                <a:solidFill>
                  <a:srgbClr val="002060"/>
                </a:solidFill>
              </a:rPr>
              <a:t>	 	        glorious riches.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8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0" b="4476"/>
          <a:stretch/>
        </p:blipFill>
        <p:spPr bwMode="auto">
          <a:xfrm>
            <a:off x="225477" y="260648"/>
            <a:ext cx="8689001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517" y="566086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 Ps 37:4: </a:t>
            </a:r>
            <a:r>
              <a:rPr lang="en-GB" sz="2800" b="1" dirty="0" smtClean="0">
                <a:solidFill>
                  <a:srgbClr val="002060"/>
                </a:solidFill>
              </a:rPr>
              <a:t>	</a:t>
            </a:r>
            <a:r>
              <a:rPr lang="en-GB" sz="2800" b="1" i="1" dirty="0" smtClean="0">
                <a:solidFill>
                  <a:srgbClr val="002060"/>
                </a:solidFill>
              </a:rPr>
              <a:t>Delight </a:t>
            </a:r>
            <a:r>
              <a:rPr lang="en-GB" sz="2800" b="1" i="1" dirty="0">
                <a:solidFill>
                  <a:srgbClr val="002060"/>
                </a:solidFill>
              </a:rPr>
              <a:t>yourself in the </a:t>
            </a:r>
            <a:r>
              <a:rPr lang="en-GB" sz="2800" b="1" i="1" dirty="0" smtClean="0">
                <a:solidFill>
                  <a:srgbClr val="002060"/>
                </a:solidFill>
              </a:rPr>
              <a:t>Lord </a:t>
            </a:r>
            <a:r>
              <a:rPr lang="en-GB" sz="2800" b="1" i="1" dirty="0">
                <a:solidFill>
                  <a:srgbClr val="002060"/>
                </a:solidFill>
              </a:rPr>
              <a:t>and he will </a:t>
            </a:r>
            <a:r>
              <a:rPr lang="en-GB" sz="2800" b="1" i="1" dirty="0" smtClean="0">
                <a:solidFill>
                  <a:srgbClr val="002060"/>
                </a:solidFill>
              </a:rPr>
              <a:t>		give </a:t>
            </a:r>
            <a:r>
              <a:rPr lang="en-GB" sz="2800" b="1" i="1" dirty="0">
                <a:solidFill>
                  <a:srgbClr val="002060"/>
                </a:solidFill>
              </a:rPr>
              <a:t>you the desires of your heart.</a:t>
            </a:r>
          </a:p>
        </p:txBody>
      </p:sp>
    </p:spTree>
    <p:extLst>
      <p:ext uri="{BB962C8B-B14F-4D97-AF65-F5344CB8AC3E}">
        <p14:creationId xmlns:p14="http://schemas.microsoft.com/office/powerpoint/2010/main" val="416366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t="5244" r="54" b="3274"/>
          <a:stretch/>
        </p:blipFill>
        <p:spPr bwMode="auto">
          <a:xfrm>
            <a:off x="-2" y="0"/>
            <a:ext cx="9144001" cy="55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177" y="556156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 Phil 4:6: </a:t>
            </a:r>
            <a:r>
              <a:rPr lang="en-GB" sz="2400" b="1" dirty="0" smtClean="0">
                <a:solidFill>
                  <a:srgbClr val="002060"/>
                </a:solidFill>
              </a:rPr>
              <a:t>	</a:t>
            </a:r>
            <a:r>
              <a:rPr lang="en-GB" sz="2400" b="1" i="1" dirty="0" smtClean="0">
                <a:solidFill>
                  <a:srgbClr val="002060"/>
                </a:solidFill>
              </a:rPr>
              <a:t>Do </a:t>
            </a:r>
            <a:r>
              <a:rPr lang="en-GB" sz="2400" b="1" i="1" dirty="0">
                <a:solidFill>
                  <a:srgbClr val="002060"/>
                </a:solidFill>
              </a:rPr>
              <a:t>not be anxious about anything, but in </a:t>
            </a:r>
            <a:r>
              <a:rPr lang="en-GB" sz="2400" b="1" i="1" dirty="0" smtClean="0">
                <a:solidFill>
                  <a:srgbClr val="002060"/>
                </a:solidFill>
              </a:rPr>
              <a:t>				everything</a:t>
            </a:r>
            <a:r>
              <a:rPr lang="en-GB" sz="2400" b="1" i="1" dirty="0">
                <a:solidFill>
                  <a:srgbClr val="002060"/>
                </a:solidFill>
              </a:rPr>
              <a:t>, by prayer and petition, with </a:t>
            </a:r>
            <a:r>
              <a:rPr lang="en-GB" sz="2400" b="1" i="1" dirty="0" smtClean="0">
                <a:solidFill>
                  <a:srgbClr val="002060"/>
                </a:solidFill>
              </a:rPr>
              <a:t>				thanksgiving</a:t>
            </a:r>
            <a:r>
              <a:rPr lang="en-GB" sz="2400" b="1" i="1" dirty="0">
                <a:solidFill>
                  <a:srgbClr val="002060"/>
                </a:solidFill>
              </a:rPr>
              <a:t>, present your requests to God.</a:t>
            </a:r>
          </a:p>
        </p:txBody>
      </p:sp>
    </p:spTree>
    <p:extLst>
      <p:ext uri="{BB962C8B-B14F-4D97-AF65-F5344CB8AC3E}">
        <p14:creationId xmlns:p14="http://schemas.microsoft.com/office/powerpoint/2010/main" val="309127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 bwMode="auto">
          <a:xfrm>
            <a:off x="18791" y="1052736"/>
            <a:ext cx="912520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2940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Isa 55:8: </a:t>
            </a:r>
            <a:r>
              <a:rPr lang="en-GB" sz="2400" b="1" dirty="0" smtClean="0">
                <a:solidFill>
                  <a:srgbClr val="002060"/>
                </a:solidFill>
              </a:rPr>
              <a:t>	</a:t>
            </a:r>
            <a:r>
              <a:rPr lang="en-GB" sz="2400" b="1" i="1" dirty="0" smtClean="0">
                <a:solidFill>
                  <a:srgbClr val="002060"/>
                </a:solidFill>
              </a:rPr>
              <a:t>“For </a:t>
            </a:r>
            <a:r>
              <a:rPr lang="en-GB" sz="2400" b="1" i="1" dirty="0">
                <a:solidFill>
                  <a:srgbClr val="002060"/>
                </a:solidFill>
              </a:rPr>
              <a:t>my thoughts are not your thoughts, neither are </a:t>
            </a:r>
            <a:r>
              <a:rPr lang="en-GB" sz="2400" b="1" i="1" dirty="0" smtClean="0">
                <a:solidFill>
                  <a:srgbClr val="002060"/>
                </a:solidFill>
              </a:rPr>
              <a:t>		  your </a:t>
            </a:r>
            <a:r>
              <a:rPr lang="en-GB" sz="2400" b="1" i="1" dirty="0">
                <a:solidFill>
                  <a:srgbClr val="002060"/>
                </a:solidFill>
              </a:rPr>
              <a:t>ways my ways,” declares the </a:t>
            </a:r>
            <a:r>
              <a:rPr lang="en-GB" sz="2400" b="1" i="1" dirty="0" smtClean="0">
                <a:solidFill>
                  <a:srgbClr val="002060"/>
                </a:solidFill>
              </a:rPr>
              <a:t>Lord.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0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"/>
          <a:stretch/>
        </p:blipFill>
        <p:spPr bwMode="auto">
          <a:xfrm>
            <a:off x="-27532" y="54679"/>
            <a:ext cx="9171531" cy="582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586859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Eph</a:t>
            </a:r>
            <a:r>
              <a:rPr lang="en-GB" sz="2400" b="1" dirty="0">
                <a:solidFill>
                  <a:srgbClr val="002060"/>
                </a:solidFill>
              </a:rPr>
              <a:t> 2:8: 	</a:t>
            </a:r>
            <a:r>
              <a:rPr lang="en-GB" sz="2400" b="1" i="1" dirty="0" smtClean="0">
                <a:solidFill>
                  <a:srgbClr val="002060"/>
                </a:solidFill>
              </a:rPr>
              <a:t>It </a:t>
            </a:r>
            <a:r>
              <a:rPr lang="en-GB" sz="2400" b="1" i="1" dirty="0">
                <a:solidFill>
                  <a:srgbClr val="002060"/>
                </a:solidFill>
              </a:rPr>
              <a:t>is by grace you have been saved, through </a:t>
            </a:r>
            <a:r>
              <a:rPr lang="en-GB" sz="2400" b="1" i="1" dirty="0" smtClean="0">
                <a:solidFill>
                  <a:srgbClr val="002060"/>
                </a:solidFill>
              </a:rPr>
              <a:t>faith -			this </a:t>
            </a:r>
            <a:r>
              <a:rPr lang="en-GB" sz="2400" b="1" i="1" dirty="0">
                <a:solidFill>
                  <a:srgbClr val="002060"/>
                </a:solidFill>
              </a:rPr>
              <a:t>not from yourselves, it is the gift of </a:t>
            </a:r>
            <a:r>
              <a:rPr lang="en-GB" sz="2400" b="1" i="1" dirty="0" smtClean="0">
                <a:solidFill>
                  <a:srgbClr val="002060"/>
                </a:solidFill>
              </a:rPr>
              <a:t>God.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7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5260"/>
            <a:ext cx="9146201" cy="685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028" y="35673"/>
            <a:ext cx="8578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Isa 41:10: </a:t>
            </a:r>
            <a:endParaRPr lang="en-GB" sz="2800" b="1" dirty="0" smtClean="0">
              <a:solidFill>
                <a:srgbClr val="FFFF00"/>
              </a:solidFill>
            </a:endParaRPr>
          </a:p>
          <a:p>
            <a:r>
              <a:rPr lang="en-GB" sz="2800" b="1" dirty="0" smtClean="0">
                <a:solidFill>
                  <a:srgbClr val="FFFF00"/>
                </a:solidFill>
              </a:rPr>
              <a:t>	</a:t>
            </a:r>
            <a:r>
              <a:rPr lang="en-GB" sz="2800" b="1" i="1" dirty="0" smtClean="0">
                <a:solidFill>
                  <a:srgbClr val="FFFF00"/>
                </a:solidFill>
              </a:rPr>
              <a:t>Do </a:t>
            </a:r>
            <a:r>
              <a:rPr lang="en-GB" sz="2800" b="1" i="1" dirty="0">
                <a:solidFill>
                  <a:srgbClr val="FFFF00"/>
                </a:solidFill>
              </a:rPr>
              <a:t>not fear, for I am with you; do not be dismayed, for I </a:t>
            </a:r>
            <a:r>
              <a:rPr lang="en-GB" sz="2800" b="1" i="1" dirty="0" smtClean="0">
                <a:solidFill>
                  <a:srgbClr val="FFFF00"/>
                </a:solidFill>
              </a:rPr>
              <a:t>am </a:t>
            </a:r>
            <a:r>
              <a:rPr lang="en-GB" sz="2800" b="1" i="1" dirty="0">
                <a:solidFill>
                  <a:srgbClr val="FFFF00"/>
                </a:solidFill>
              </a:rPr>
              <a:t>your God. I will strengthen you and help you; I will </a:t>
            </a:r>
            <a:r>
              <a:rPr lang="en-GB" sz="2800" b="1" i="1" dirty="0" smtClean="0">
                <a:solidFill>
                  <a:srgbClr val="FFFF00"/>
                </a:solidFill>
              </a:rPr>
              <a:t>uphold </a:t>
            </a:r>
            <a:r>
              <a:rPr lang="en-GB" sz="2800" b="1" i="1" dirty="0">
                <a:solidFill>
                  <a:srgbClr val="FFFF00"/>
                </a:solidFill>
              </a:rPr>
              <a:t>you with my righteous right hand.</a:t>
            </a:r>
          </a:p>
        </p:txBody>
      </p:sp>
    </p:spTree>
    <p:extLst>
      <p:ext uri="{BB962C8B-B14F-4D97-AF65-F5344CB8AC3E}">
        <p14:creationId xmlns:p14="http://schemas.microsoft.com/office/powerpoint/2010/main" val="312717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5"/>
          <a:stretch/>
        </p:blipFill>
        <p:spPr bwMode="auto">
          <a:xfrm>
            <a:off x="-26284" y="0"/>
            <a:ext cx="9188298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515719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1 </a:t>
            </a:r>
            <a:r>
              <a:rPr lang="en-GB" sz="2400" b="1" dirty="0" err="1">
                <a:solidFill>
                  <a:srgbClr val="002060"/>
                </a:solidFill>
              </a:rPr>
              <a:t>Cor</a:t>
            </a:r>
            <a:r>
              <a:rPr lang="en-GB" sz="2400" b="1" dirty="0">
                <a:solidFill>
                  <a:srgbClr val="002060"/>
                </a:solidFill>
              </a:rPr>
              <a:t> 10:13: 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smtClean="0">
                <a:solidFill>
                  <a:srgbClr val="002060"/>
                </a:solidFill>
              </a:rPr>
              <a:t>God </a:t>
            </a:r>
            <a:r>
              <a:rPr lang="en-GB" sz="2400" b="1" i="1" dirty="0">
                <a:solidFill>
                  <a:srgbClr val="002060"/>
                </a:solidFill>
              </a:rPr>
              <a:t>is faithful; he will not let you be tempted beyond </a:t>
            </a:r>
            <a:r>
              <a:rPr lang="en-GB" sz="2400" b="1" i="1" dirty="0" smtClean="0">
                <a:solidFill>
                  <a:srgbClr val="002060"/>
                </a:solidFill>
              </a:rPr>
              <a:t>	what </a:t>
            </a:r>
            <a:r>
              <a:rPr lang="en-GB" sz="2400" b="1" i="1" dirty="0">
                <a:solidFill>
                  <a:srgbClr val="002060"/>
                </a:solidFill>
              </a:rPr>
              <a:t>you can bear.  </a:t>
            </a:r>
            <a:r>
              <a:rPr lang="en-GB" sz="2400" b="1" i="1" dirty="0" smtClean="0">
                <a:solidFill>
                  <a:srgbClr val="002060"/>
                </a:solidFill>
              </a:rPr>
              <a:t>When </a:t>
            </a:r>
            <a:r>
              <a:rPr lang="en-GB" sz="2400" b="1" i="1" dirty="0">
                <a:solidFill>
                  <a:srgbClr val="002060"/>
                </a:solidFill>
              </a:rPr>
              <a:t>you are tempted, he will also </a:t>
            </a:r>
            <a:r>
              <a:rPr lang="en-GB" sz="2400" b="1" i="1" dirty="0" smtClean="0">
                <a:solidFill>
                  <a:srgbClr val="002060"/>
                </a:solidFill>
              </a:rPr>
              <a:t>	provide </a:t>
            </a:r>
            <a:r>
              <a:rPr lang="en-GB" sz="2400" b="1" i="1" dirty="0">
                <a:solidFill>
                  <a:srgbClr val="002060"/>
                </a:solidFill>
              </a:rPr>
              <a:t>a way out so that you can stand up under it.</a:t>
            </a:r>
          </a:p>
        </p:txBody>
      </p:sp>
    </p:spTree>
    <p:extLst>
      <p:ext uri="{BB962C8B-B14F-4D97-AF65-F5344CB8AC3E}">
        <p14:creationId xmlns:p14="http://schemas.microsoft.com/office/powerpoint/2010/main" val="10694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0"/>
            <a:ext cx="9139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134076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800" b="1" dirty="0" err="1">
                <a:solidFill>
                  <a:srgbClr val="002060"/>
                </a:solidFill>
              </a:rPr>
              <a:t>Heb</a:t>
            </a:r>
            <a:r>
              <a:rPr lang="en-GB" sz="2800" b="1" dirty="0">
                <a:solidFill>
                  <a:srgbClr val="002060"/>
                </a:solidFill>
              </a:rPr>
              <a:t> 12:2: </a:t>
            </a:r>
            <a:r>
              <a:rPr lang="en-GB" sz="2800" b="1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en-GB" sz="2800" b="1" i="1" dirty="0">
                <a:solidFill>
                  <a:srgbClr val="002060"/>
                </a:solidFill>
              </a:rPr>
              <a:t>	</a:t>
            </a:r>
            <a:r>
              <a:rPr lang="en-GB" sz="2800" b="1" i="1" dirty="0" smtClean="0">
                <a:solidFill>
                  <a:srgbClr val="002060"/>
                </a:solidFill>
              </a:rPr>
              <a:t>Let </a:t>
            </a:r>
            <a:r>
              <a:rPr lang="en-GB" sz="2800" b="1" i="1" dirty="0">
                <a:solidFill>
                  <a:srgbClr val="002060"/>
                </a:solidFill>
              </a:rPr>
              <a:t>us fix our eyes on Jesus, the author and </a:t>
            </a:r>
            <a:r>
              <a:rPr lang="en-GB" sz="2800" b="1" i="1" dirty="0" smtClean="0">
                <a:solidFill>
                  <a:srgbClr val="002060"/>
                </a:solidFill>
              </a:rPr>
              <a:t>	  	</a:t>
            </a:r>
            <a:r>
              <a:rPr lang="en-GB" sz="2800" b="1" i="1" dirty="0" err="1" smtClean="0">
                <a:solidFill>
                  <a:srgbClr val="002060"/>
                </a:solidFill>
              </a:rPr>
              <a:t>perfecter</a:t>
            </a:r>
            <a:r>
              <a:rPr lang="en-GB" sz="2800" b="1" i="1" dirty="0" smtClean="0">
                <a:solidFill>
                  <a:srgbClr val="002060"/>
                </a:solidFill>
              </a:rPr>
              <a:t> </a:t>
            </a:r>
            <a:r>
              <a:rPr lang="en-GB" sz="2800" b="1" i="1" dirty="0">
                <a:solidFill>
                  <a:srgbClr val="002060"/>
                </a:solidFill>
              </a:rPr>
              <a:t>of our faith, who for the joy set </a:t>
            </a:r>
            <a:r>
              <a:rPr lang="en-GB" sz="2800" b="1" i="1" dirty="0" smtClean="0">
                <a:solidFill>
                  <a:srgbClr val="002060"/>
                </a:solidFill>
              </a:rPr>
              <a:t>	before </a:t>
            </a:r>
            <a:r>
              <a:rPr lang="en-GB" sz="2800" b="1" i="1" dirty="0">
                <a:solidFill>
                  <a:srgbClr val="002060"/>
                </a:solidFill>
              </a:rPr>
              <a:t>him </a:t>
            </a:r>
            <a:r>
              <a:rPr lang="en-GB" sz="2800" b="1" i="1" dirty="0" smtClean="0">
                <a:solidFill>
                  <a:srgbClr val="002060"/>
                </a:solidFill>
              </a:rPr>
              <a:t>endured </a:t>
            </a:r>
            <a:r>
              <a:rPr lang="en-GB" sz="2800" b="1" i="1" dirty="0">
                <a:solidFill>
                  <a:srgbClr val="002060"/>
                </a:solidFill>
              </a:rPr>
              <a:t>the </a:t>
            </a:r>
            <a:r>
              <a:rPr lang="en-GB" sz="2800" b="1" i="1" dirty="0" smtClean="0">
                <a:solidFill>
                  <a:srgbClr val="002060"/>
                </a:solidFill>
              </a:rPr>
              <a:t>cross and </a:t>
            </a:r>
            <a:r>
              <a:rPr lang="en-GB" sz="2800" b="1" i="1" dirty="0">
                <a:solidFill>
                  <a:srgbClr val="002060"/>
                </a:solidFill>
              </a:rPr>
              <a:t>sat down </a:t>
            </a:r>
            <a:r>
              <a:rPr lang="en-GB" sz="2800" b="1" i="1" dirty="0" smtClean="0">
                <a:solidFill>
                  <a:srgbClr val="002060"/>
                </a:solidFill>
              </a:rPr>
              <a:t>	at </a:t>
            </a:r>
            <a:r>
              <a:rPr lang="en-GB" sz="2800" b="1" i="1" dirty="0">
                <a:solidFill>
                  <a:srgbClr val="002060"/>
                </a:solidFill>
              </a:rPr>
              <a:t>the right hand of </a:t>
            </a:r>
            <a:r>
              <a:rPr lang="en-GB" sz="2800" b="1" i="1" dirty="0" smtClean="0">
                <a:solidFill>
                  <a:srgbClr val="002060"/>
                </a:solidFill>
              </a:rPr>
              <a:t>the </a:t>
            </a:r>
            <a:r>
              <a:rPr lang="en-GB" sz="2800" b="1" i="1" dirty="0">
                <a:solidFill>
                  <a:srgbClr val="002060"/>
                </a:solidFill>
              </a:rPr>
              <a:t>throne of God.</a:t>
            </a:r>
          </a:p>
        </p:txBody>
      </p:sp>
    </p:spTree>
    <p:extLst>
      <p:ext uri="{BB962C8B-B14F-4D97-AF65-F5344CB8AC3E}">
        <p14:creationId xmlns:p14="http://schemas.microsoft.com/office/powerpoint/2010/main" val="1384758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30" cy="68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764704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solidFill>
                <a:srgbClr val="7030A0"/>
              </a:solidFill>
            </a:endParaRPr>
          </a:p>
          <a:p>
            <a:r>
              <a:rPr lang="en-GB" sz="2800" b="1" dirty="0" err="1" smtClean="0">
                <a:solidFill>
                  <a:srgbClr val="7030A0"/>
                </a:solidFill>
              </a:rPr>
              <a:t>Heb</a:t>
            </a:r>
            <a:r>
              <a:rPr lang="en-GB" sz="2800" b="1" dirty="0" smtClean="0">
                <a:solidFill>
                  <a:srgbClr val="7030A0"/>
                </a:solidFill>
              </a:rPr>
              <a:t> </a:t>
            </a:r>
            <a:r>
              <a:rPr lang="en-GB" sz="2800" b="1" dirty="0">
                <a:solidFill>
                  <a:srgbClr val="7030A0"/>
                </a:solidFill>
              </a:rPr>
              <a:t>11:1: 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endParaRPr lang="en-GB" sz="2800" b="1" i="1" dirty="0">
              <a:solidFill>
                <a:srgbClr val="7030A0"/>
              </a:solidFill>
            </a:endParaRPr>
          </a:p>
          <a:p>
            <a:r>
              <a:rPr lang="en-GB" sz="2800" b="1" i="1" dirty="0" smtClean="0">
                <a:solidFill>
                  <a:srgbClr val="7030A0"/>
                </a:solidFill>
              </a:rPr>
              <a:t>	Now </a:t>
            </a:r>
            <a:r>
              <a:rPr lang="en-GB" sz="2800" b="1" i="1" dirty="0">
                <a:solidFill>
                  <a:srgbClr val="7030A0"/>
                </a:solidFill>
              </a:rPr>
              <a:t>faith is being sure of what we hope for and </a:t>
            </a:r>
            <a:r>
              <a:rPr lang="en-GB" sz="2800" b="1" i="1" dirty="0" smtClean="0">
                <a:solidFill>
                  <a:srgbClr val="7030A0"/>
                </a:solidFill>
              </a:rPr>
              <a:t>	certain </a:t>
            </a:r>
            <a:r>
              <a:rPr lang="en-GB" sz="2800" b="1" i="1" dirty="0">
                <a:solidFill>
                  <a:srgbClr val="7030A0"/>
                </a:solidFill>
              </a:rPr>
              <a:t>of </a:t>
            </a:r>
            <a:r>
              <a:rPr lang="en-GB" sz="2800" b="1" i="1" dirty="0" smtClean="0">
                <a:solidFill>
                  <a:srgbClr val="7030A0"/>
                </a:solidFill>
              </a:rPr>
              <a:t>what </a:t>
            </a:r>
            <a:r>
              <a:rPr lang="en-GB" sz="2800" b="1" i="1" dirty="0">
                <a:solidFill>
                  <a:srgbClr val="7030A0"/>
                </a:solidFill>
              </a:rPr>
              <a:t>we do not see.</a:t>
            </a:r>
          </a:p>
        </p:txBody>
      </p:sp>
    </p:spTree>
    <p:extLst>
      <p:ext uri="{BB962C8B-B14F-4D97-AF65-F5344CB8AC3E}">
        <p14:creationId xmlns:p14="http://schemas.microsoft.com/office/powerpoint/2010/main" val="48653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"/>
          <a:stretch/>
        </p:blipFill>
        <p:spPr bwMode="auto">
          <a:xfrm>
            <a:off x="0" y="17512"/>
            <a:ext cx="9161666" cy="57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6337" y="5821351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err="1">
                <a:solidFill>
                  <a:srgbClr val="002060"/>
                </a:solidFill>
              </a:rPr>
              <a:t>Eph</a:t>
            </a:r>
            <a:r>
              <a:rPr lang="en-GB" sz="2400" b="1" i="1" dirty="0">
                <a:solidFill>
                  <a:srgbClr val="002060"/>
                </a:solidFill>
              </a:rPr>
              <a:t> 3:20: </a:t>
            </a:r>
            <a:r>
              <a:rPr lang="en-GB" sz="2400" b="1" i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en-GB" sz="2400" b="1" i="1" dirty="0" smtClean="0">
                <a:solidFill>
                  <a:srgbClr val="002060"/>
                </a:solidFill>
              </a:rPr>
              <a:t>   God is </a:t>
            </a:r>
            <a:r>
              <a:rPr lang="en-GB" sz="2400" b="1" i="1" dirty="0">
                <a:solidFill>
                  <a:srgbClr val="002060"/>
                </a:solidFill>
              </a:rPr>
              <a:t>able to do immeasurably more </a:t>
            </a:r>
            <a:r>
              <a:rPr lang="en-GB" sz="2400" b="1" i="1" dirty="0" smtClean="0">
                <a:solidFill>
                  <a:srgbClr val="002060"/>
                </a:solidFill>
              </a:rPr>
              <a:t>than we can ask </a:t>
            </a:r>
            <a:r>
              <a:rPr lang="en-GB" sz="2400" b="1" i="1" dirty="0">
                <a:solidFill>
                  <a:srgbClr val="002060"/>
                </a:solidFill>
              </a:rPr>
              <a:t>or </a:t>
            </a:r>
            <a:r>
              <a:rPr lang="en-GB" sz="2400" b="1" i="1" dirty="0" smtClean="0">
                <a:solidFill>
                  <a:srgbClr val="002060"/>
                </a:solidFill>
              </a:rPr>
              <a:t>imagine…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10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33265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2800" b="1" dirty="0">
                <a:solidFill>
                  <a:srgbClr val="002060"/>
                </a:solidFill>
              </a:rPr>
              <a:t>Rom 10:9: 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	</a:t>
            </a:r>
            <a:r>
              <a:rPr lang="en-GB" sz="2800" b="1" i="1" dirty="0" smtClean="0">
                <a:solidFill>
                  <a:srgbClr val="002060"/>
                </a:solidFill>
              </a:rPr>
              <a:t>If </a:t>
            </a:r>
            <a:r>
              <a:rPr lang="en-GB" sz="2800" b="1" i="1" dirty="0">
                <a:solidFill>
                  <a:srgbClr val="002060"/>
                </a:solidFill>
              </a:rPr>
              <a:t>you confess with your </a:t>
            </a:r>
            <a:r>
              <a:rPr lang="en-GB" sz="2800" b="1" i="1" dirty="0" smtClean="0">
                <a:solidFill>
                  <a:srgbClr val="002060"/>
                </a:solidFill>
              </a:rPr>
              <a:t>lips that Jesus </a:t>
            </a:r>
            <a:r>
              <a:rPr lang="en-GB" sz="2800" b="1" i="1" dirty="0">
                <a:solidFill>
                  <a:srgbClr val="002060"/>
                </a:solidFill>
              </a:rPr>
              <a:t>is Lord</a:t>
            </a:r>
            <a:r>
              <a:rPr lang="en-GB" sz="2800" b="1" i="1" dirty="0" smtClean="0">
                <a:solidFill>
                  <a:srgbClr val="002060"/>
                </a:solidFill>
              </a:rPr>
              <a:t>,	and </a:t>
            </a:r>
            <a:r>
              <a:rPr lang="en-GB" sz="2800" b="1" i="1" dirty="0">
                <a:solidFill>
                  <a:srgbClr val="002060"/>
                </a:solidFill>
              </a:rPr>
              <a:t>believe in your heart that God raised him </a:t>
            </a:r>
            <a:r>
              <a:rPr lang="en-GB" sz="2800" b="1" i="1" dirty="0" smtClean="0">
                <a:solidFill>
                  <a:srgbClr val="002060"/>
                </a:solidFill>
              </a:rPr>
              <a:t>	from </a:t>
            </a:r>
            <a:r>
              <a:rPr lang="en-GB" sz="2800" b="1" i="1" dirty="0">
                <a:solidFill>
                  <a:srgbClr val="002060"/>
                </a:solidFill>
              </a:rPr>
              <a:t>the dead, you will be saved.</a:t>
            </a:r>
          </a:p>
        </p:txBody>
      </p:sp>
    </p:spTree>
    <p:extLst>
      <p:ext uri="{BB962C8B-B14F-4D97-AF65-F5344CB8AC3E}">
        <p14:creationId xmlns:p14="http://schemas.microsoft.com/office/powerpoint/2010/main" val="284860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9"/>
          <a:stretch/>
        </p:blipFill>
        <p:spPr bwMode="auto">
          <a:xfrm>
            <a:off x="0" y="-1280"/>
            <a:ext cx="9165308" cy="573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5763426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John 1:1: </a:t>
            </a:r>
            <a:r>
              <a:rPr lang="en-GB" sz="2800" b="1" i="1" dirty="0" smtClean="0">
                <a:solidFill>
                  <a:srgbClr val="002060"/>
                </a:solidFill>
              </a:rPr>
              <a:t>	In </a:t>
            </a:r>
            <a:r>
              <a:rPr lang="en-GB" sz="2800" b="1" i="1" dirty="0">
                <a:solidFill>
                  <a:srgbClr val="002060"/>
                </a:solidFill>
              </a:rPr>
              <a:t>the beginning was the Word, and the Word </a:t>
            </a:r>
            <a:r>
              <a:rPr lang="en-GB" sz="2800" b="1" i="1" dirty="0" smtClean="0">
                <a:solidFill>
                  <a:srgbClr val="002060"/>
                </a:solidFill>
              </a:rPr>
              <a:t>	            was </a:t>
            </a:r>
            <a:r>
              <a:rPr lang="en-GB" sz="2800" b="1" i="1" dirty="0">
                <a:solidFill>
                  <a:srgbClr val="002060"/>
                </a:solidFill>
              </a:rPr>
              <a:t>with God, and the </a:t>
            </a:r>
            <a:r>
              <a:rPr lang="en-GB" sz="2800" b="1" i="1" dirty="0" smtClean="0">
                <a:solidFill>
                  <a:srgbClr val="002060"/>
                </a:solidFill>
              </a:rPr>
              <a:t>Word </a:t>
            </a:r>
            <a:r>
              <a:rPr lang="en-GB" sz="2800" b="1" i="1" dirty="0">
                <a:solidFill>
                  <a:srgbClr val="002060"/>
                </a:solidFill>
              </a:rPr>
              <a:t>was God.</a:t>
            </a:r>
          </a:p>
        </p:txBody>
      </p:sp>
    </p:spTree>
    <p:extLst>
      <p:ext uri="{BB962C8B-B14F-4D97-AF65-F5344CB8AC3E}">
        <p14:creationId xmlns:p14="http://schemas.microsoft.com/office/powerpoint/2010/main" val="90646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6" y="188640"/>
            <a:ext cx="751976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26396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 John 16:33: </a:t>
            </a:r>
            <a:r>
              <a:rPr lang="en-GB" sz="2400" b="1" dirty="0" smtClean="0">
                <a:solidFill>
                  <a:srgbClr val="002060"/>
                </a:solidFill>
              </a:rPr>
              <a:t>   </a:t>
            </a:r>
            <a:r>
              <a:rPr lang="en-GB" sz="2400" b="1" i="1" dirty="0" smtClean="0">
                <a:solidFill>
                  <a:srgbClr val="002060"/>
                </a:solidFill>
              </a:rPr>
              <a:t>I </a:t>
            </a:r>
            <a:r>
              <a:rPr lang="en-GB" sz="2400" b="1" i="1" dirty="0">
                <a:solidFill>
                  <a:srgbClr val="002060"/>
                </a:solidFill>
              </a:rPr>
              <a:t>have told you these things, so that in me you may </a:t>
            </a:r>
            <a:r>
              <a:rPr lang="en-GB" sz="2400" b="1" i="1" dirty="0" smtClean="0">
                <a:solidFill>
                  <a:srgbClr val="002060"/>
                </a:solidFill>
              </a:rPr>
              <a:t>		have </a:t>
            </a:r>
            <a:r>
              <a:rPr lang="en-GB" sz="2400" b="1" i="1" dirty="0">
                <a:solidFill>
                  <a:srgbClr val="002060"/>
                </a:solidFill>
              </a:rPr>
              <a:t>peace. In this world you will have </a:t>
            </a:r>
            <a:r>
              <a:rPr lang="en-GB" sz="2400" b="1" i="1" dirty="0" smtClean="0">
                <a:solidFill>
                  <a:srgbClr val="002060"/>
                </a:solidFill>
              </a:rPr>
              <a:t>trouble, but 		take </a:t>
            </a:r>
            <a:r>
              <a:rPr lang="en-GB" sz="2400" b="1" i="1" dirty="0">
                <a:solidFill>
                  <a:srgbClr val="002060"/>
                </a:solidFill>
              </a:rPr>
              <a:t>heart! </a:t>
            </a:r>
            <a:r>
              <a:rPr lang="en-GB" sz="2400" b="1" i="1" dirty="0" smtClean="0">
                <a:solidFill>
                  <a:srgbClr val="002060"/>
                </a:solidFill>
              </a:rPr>
              <a:t>   I </a:t>
            </a:r>
            <a:r>
              <a:rPr lang="en-GB" sz="2400" b="1" i="1" dirty="0">
                <a:solidFill>
                  <a:srgbClr val="002060"/>
                </a:solidFill>
              </a:rPr>
              <a:t>have overcome the world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57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115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User</dc:creator>
  <cp:lastModifiedBy>Miss Murphy</cp:lastModifiedBy>
  <cp:revision>15</cp:revision>
  <dcterms:created xsi:type="dcterms:W3CDTF">2017-09-13T08:13:51Z</dcterms:created>
  <dcterms:modified xsi:type="dcterms:W3CDTF">2017-11-23T14:02:21Z</dcterms:modified>
</cp:coreProperties>
</file>