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6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282" r:id="rId14"/>
    <p:sldId id="325" r:id="rId15"/>
    <p:sldId id="326" r:id="rId16"/>
    <p:sldId id="304" r:id="rId17"/>
    <p:sldId id="328" r:id="rId18"/>
    <p:sldId id="329" r:id="rId19"/>
    <p:sldId id="330" r:id="rId20"/>
    <p:sldId id="257" r:id="rId21"/>
    <p:sldId id="258" r:id="rId22"/>
    <p:sldId id="259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3" r:id="rId46"/>
    <p:sldId id="284" r:id="rId47"/>
    <p:sldId id="285" r:id="rId48"/>
    <p:sldId id="286" r:id="rId49"/>
    <p:sldId id="287" r:id="rId50"/>
    <p:sldId id="288" r:id="rId51"/>
    <p:sldId id="289" r:id="rId52"/>
    <p:sldId id="290" r:id="rId53"/>
    <p:sldId id="291" r:id="rId54"/>
    <p:sldId id="292" r:id="rId55"/>
    <p:sldId id="293" r:id="rId56"/>
    <p:sldId id="294" r:id="rId57"/>
    <p:sldId id="295" r:id="rId58"/>
    <p:sldId id="296" r:id="rId59"/>
    <p:sldId id="297" r:id="rId60"/>
    <p:sldId id="298" r:id="rId61"/>
    <p:sldId id="299" r:id="rId62"/>
    <p:sldId id="300" r:id="rId63"/>
    <p:sldId id="301" r:id="rId64"/>
    <p:sldId id="302" r:id="rId65"/>
    <p:sldId id="303" r:id="rId66"/>
    <p:sldId id="305" r:id="rId67"/>
    <p:sldId id="306" r:id="rId68"/>
    <p:sldId id="307" r:id="rId69"/>
    <p:sldId id="308" r:id="rId70"/>
    <p:sldId id="309" r:id="rId71"/>
    <p:sldId id="310" r:id="rId72"/>
    <p:sldId id="311" r:id="rId73"/>
    <p:sldId id="312" r:id="rId74"/>
    <p:sldId id="331" r:id="rId7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177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276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69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329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4018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548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220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266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47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43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51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985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1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233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073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EDD22-E4EE-4D18-A3B2-CC0170FC73FF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216F574-8CBF-4AF4-95B1-5A8BD42F11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867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06 Air On A G String">
            <a:hlinkClick r:id="" action="ppaction://media"/>
            <a:extLst>
              <a:ext uri="{FF2B5EF4-FFF2-40B4-BE49-F238E27FC236}">
                <a16:creationId xmlns:a16="http://schemas.microsoft.com/office/drawing/2014/main" id="{D9375630-4FB2-D4D4-30D5-1C41E1D6F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EAA632B3-BEAA-0D9C-BFCE-C0775E294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1716067"/>
            <a:ext cx="7766936" cy="343166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Warm Congratulations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to Sr. Lieve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on her First Profession Day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in </a:t>
            </a: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Selly Park Convent</a:t>
            </a:r>
          </a:p>
          <a:p>
            <a:pPr algn="ctr"/>
            <a:endParaRPr lang="en-GB" sz="4000" b="1" dirty="0">
              <a:solidFill>
                <a:schemeClr val="tx1"/>
              </a:solidFill>
              <a:latin typeface="Courgette" panose="02000603070400060004" pitchFamily="2" charset="0"/>
            </a:endParaRPr>
          </a:p>
          <a:p>
            <a:pPr algn="ctr"/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24</a:t>
            </a:r>
            <a:r>
              <a:rPr lang="en-GB" sz="4000" b="1" baseline="30000" dirty="0">
                <a:solidFill>
                  <a:schemeClr val="tx1"/>
                </a:solidFill>
                <a:latin typeface="Courgette" panose="02000603070400060004" pitchFamily="2" charset="0"/>
              </a:rPr>
              <a:t>th</a:t>
            </a:r>
            <a:r>
              <a:rPr lang="en-GB" sz="4000" b="1" dirty="0">
                <a:solidFill>
                  <a:schemeClr val="tx1"/>
                </a:solidFill>
                <a:latin typeface="Courgette" panose="02000603070400060004" pitchFamily="2" charset="0"/>
              </a:rPr>
              <a:t> February 2024</a:t>
            </a:r>
          </a:p>
        </p:txBody>
      </p:sp>
    </p:spTree>
    <p:extLst>
      <p:ext uri="{BB962C8B-B14F-4D97-AF65-F5344CB8AC3E}">
        <p14:creationId xmlns:p14="http://schemas.microsoft.com/office/powerpoint/2010/main" val="3304713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7FFDC-B0B5-B5B5-7BB5-BCB7B0A42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12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243755-D6BE-4575-2194-0CFCD6120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2" y="1314450"/>
            <a:ext cx="78771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7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B4D594-1A7F-12B9-02E6-5A4E8A420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2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fff">
            <a:extLst>
              <a:ext uri="{FF2B5EF4-FFF2-40B4-BE49-F238E27FC236}">
                <a16:creationId xmlns:a16="http://schemas.microsoft.com/office/drawing/2014/main" id="{D8632537-9046-DB17-179B-310421BA29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36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B1ABE-0603-AE3A-B917-9C7EF6C0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823" y="0"/>
            <a:ext cx="514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59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682B27-3607-0792-5053-5729736E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88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eve signing cropped">
            <a:extLst>
              <a:ext uri="{FF2B5EF4-FFF2-40B4-BE49-F238E27FC236}">
                <a16:creationId xmlns:a16="http://schemas.microsoft.com/office/drawing/2014/main" id="{A7E240D6-E4CF-4521-907A-067F32062B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638" y="0"/>
            <a:ext cx="7577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9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6E2BA-F8CB-C00B-B8BB-BFC118188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13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CB76F8-48B1-7DC8-7D8D-EC7CCB3FE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25" y="0"/>
            <a:ext cx="9139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20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497CA-7736-3F07-A539-68EF654EC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997" y="0"/>
            <a:ext cx="5142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4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DAE7EE1A-AEBF-1AF6-3113-C3D01764C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1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">
            <a:extLst>
              <a:ext uri="{FF2B5EF4-FFF2-40B4-BE49-F238E27FC236}">
                <a16:creationId xmlns:a16="http://schemas.microsoft.com/office/drawing/2014/main" id="{8BC450D5-A5B4-B6B2-278D-EEE0D9A5E8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0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">
            <a:extLst>
              <a:ext uri="{FF2B5EF4-FFF2-40B4-BE49-F238E27FC236}">
                <a16:creationId xmlns:a16="http://schemas.microsoft.com/office/drawing/2014/main" id="{98FAF9FF-C82F-DD90-F0F2-A7FBB18419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6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a">
            <a:extLst>
              <a:ext uri="{FF2B5EF4-FFF2-40B4-BE49-F238E27FC236}">
                <a16:creationId xmlns:a16="http://schemas.microsoft.com/office/drawing/2014/main" id="{9CE744BA-A8D1-6D4C-E72F-5E4DF4B75F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aaa">
            <a:extLst>
              <a:ext uri="{FF2B5EF4-FFF2-40B4-BE49-F238E27FC236}">
                <a16:creationId xmlns:a16="http://schemas.microsoft.com/office/drawing/2014/main" id="{8D930F6B-371B-AF0A-D08E-59389380DF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380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">
            <a:extLst>
              <a:ext uri="{FF2B5EF4-FFF2-40B4-BE49-F238E27FC236}">
                <a16:creationId xmlns:a16="http://schemas.microsoft.com/office/drawing/2014/main" id="{DE95AE58-3686-C9A2-C8C4-385CEC8C95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b">
            <a:extLst>
              <a:ext uri="{FF2B5EF4-FFF2-40B4-BE49-F238E27FC236}">
                <a16:creationId xmlns:a16="http://schemas.microsoft.com/office/drawing/2014/main" id="{756A3D64-756F-7C6C-92EB-019D32F81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8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bb">
            <a:extLst>
              <a:ext uri="{FF2B5EF4-FFF2-40B4-BE49-F238E27FC236}">
                <a16:creationId xmlns:a16="http://schemas.microsoft.com/office/drawing/2014/main" id="{80BF2653-AA6A-628B-57E6-3775BF837C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bbb">
            <a:extLst>
              <a:ext uri="{FF2B5EF4-FFF2-40B4-BE49-F238E27FC236}">
                <a16:creationId xmlns:a16="http://schemas.microsoft.com/office/drawing/2014/main" id="{FFC069E3-9B42-33F8-F474-426218F605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">
            <a:extLst>
              <a:ext uri="{FF2B5EF4-FFF2-40B4-BE49-F238E27FC236}">
                <a16:creationId xmlns:a16="http://schemas.microsoft.com/office/drawing/2014/main" id="{64C0FDF5-07E8-3FEC-34E5-4237990D6E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0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">
            <a:extLst>
              <a:ext uri="{FF2B5EF4-FFF2-40B4-BE49-F238E27FC236}">
                <a16:creationId xmlns:a16="http://schemas.microsoft.com/office/drawing/2014/main" id="{5AB52EC2-E0FD-B87F-770C-8F048DE696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6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F3D4DA-BD5D-C560-7363-C888843F0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14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c">
            <a:extLst>
              <a:ext uri="{FF2B5EF4-FFF2-40B4-BE49-F238E27FC236}">
                <a16:creationId xmlns:a16="http://schemas.microsoft.com/office/drawing/2014/main" id="{4E7BAD75-4140-60BD-0A25-666BCF7B0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ccc">
            <a:extLst>
              <a:ext uri="{FF2B5EF4-FFF2-40B4-BE49-F238E27FC236}">
                <a16:creationId xmlns:a16="http://schemas.microsoft.com/office/drawing/2014/main" id="{6A454140-BDBC-B34D-BB05-552DF77C7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72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">
            <a:extLst>
              <a:ext uri="{FF2B5EF4-FFF2-40B4-BE49-F238E27FC236}">
                <a16:creationId xmlns:a16="http://schemas.microsoft.com/office/drawing/2014/main" id="{695D9511-42E7-2414-D978-FD257A224A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7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">
            <a:extLst>
              <a:ext uri="{FF2B5EF4-FFF2-40B4-BE49-F238E27FC236}">
                <a16:creationId xmlns:a16="http://schemas.microsoft.com/office/drawing/2014/main" id="{C22C9470-C1EA-9D65-6F1C-AA1A11DB36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7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d">
            <a:extLst>
              <a:ext uri="{FF2B5EF4-FFF2-40B4-BE49-F238E27FC236}">
                <a16:creationId xmlns:a16="http://schemas.microsoft.com/office/drawing/2014/main" id="{DF849413-2909-32A7-E7AD-653501907B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5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ddd">
            <a:extLst>
              <a:ext uri="{FF2B5EF4-FFF2-40B4-BE49-F238E27FC236}">
                <a16:creationId xmlns:a16="http://schemas.microsoft.com/office/drawing/2014/main" id="{2B307C4C-A1A8-CF68-7F9D-F8EF058AFF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9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">
            <a:extLst>
              <a:ext uri="{FF2B5EF4-FFF2-40B4-BE49-F238E27FC236}">
                <a16:creationId xmlns:a16="http://schemas.microsoft.com/office/drawing/2014/main" id="{5CEB61D9-536C-C84C-AD0D-E9E84D3DF3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7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">
            <a:extLst>
              <a:ext uri="{FF2B5EF4-FFF2-40B4-BE49-F238E27FC236}">
                <a16:creationId xmlns:a16="http://schemas.microsoft.com/office/drawing/2014/main" id="{86226F8E-3BEA-07E6-506F-35DAFB5F93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52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e">
            <a:extLst>
              <a:ext uri="{FF2B5EF4-FFF2-40B4-BE49-F238E27FC236}">
                <a16:creationId xmlns:a16="http://schemas.microsoft.com/office/drawing/2014/main" id="{5ED4A2DD-325D-8DC1-2CE9-06030BA4D4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3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eee">
            <a:extLst>
              <a:ext uri="{FF2B5EF4-FFF2-40B4-BE49-F238E27FC236}">
                <a16:creationId xmlns:a16="http://schemas.microsoft.com/office/drawing/2014/main" id="{BC66F2F9-D69A-E480-2E3F-0B69F9A587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36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CF6B3-357A-8D73-BB17-A43804E43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33" y="0"/>
            <a:ext cx="9146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1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">
            <a:extLst>
              <a:ext uri="{FF2B5EF4-FFF2-40B4-BE49-F238E27FC236}">
                <a16:creationId xmlns:a16="http://schemas.microsoft.com/office/drawing/2014/main" id="{A15FB46B-A396-8C8D-2E9B-FA27B866E6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28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amily cropped">
            <a:extLst>
              <a:ext uri="{FF2B5EF4-FFF2-40B4-BE49-F238E27FC236}">
                <a16:creationId xmlns:a16="http://schemas.microsoft.com/office/drawing/2014/main" id="{0384949C-F9D9-FC3D-0280-D8DB36452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35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">
            <a:extLst>
              <a:ext uri="{FF2B5EF4-FFF2-40B4-BE49-F238E27FC236}">
                <a16:creationId xmlns:a16="http://schemas.microsoft.com/office/drawing/2014/main" id="{3778546F-FA3C-7268-883E-73E0842ACB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91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f">
            <a:extLst>
              <a:ext uri="{FF2B5EF4-FFF2-40B4-BE49-F238E27FC236}">
                <a16:creationId xmlns:a16="http://schemas.microsoft.com/office/drawing/2014/main" id="{3B9CFF41-0379-2D22-000A-B7D0DAEC8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943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fff">
            <a:extLst>
              <a:ext uri="{FF2B5EF4-FFF2-40B4-BE49-F238E27FC236}">
                <a16:creationId xmlns:a16="http://schemas.microsoft.com/office/drawing/2014/main" id="{10D3A2CF-BA6F-F4AB-753F-753499EE42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415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">
            <a:extLst>
              <a:ext uri="{FF2B5EF4-FFF2-40B4-BE49-F238E27FC236}">
                <a16:creationId xmlns:a16="http://schemas.microsoft.com/office/drawing/2014/main" id="{F764972F-01C5-5651-645F-351D7C1D1C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60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g">
            <a:extLst>
              <a:ext uri="{FF2B5EF4-FFF2-40B4-BE49-F238E27FC236}">
                <a16:creationId xmlns:a16="http://schemas.microsoft.com/office/drawing/2014/main" id="{E6300D8D-E7CB-DAA5-AED4-EE5235E6A4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90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gg">
            <a:extLst>
              <a:ext uri="{FF2B5EF4-FFF2-40B4-BE49-F238E27FC236}">
                <a16:creationId xmlns:a16="http://schemas.microsoft.com/office/drawing/2014/main" id="{F0B28DF0-64BD-2F15-4557-348D9FC42D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92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ggg">
            <a:extLst>
              <a:ext uri="{FF2B5EF4-FFF2-40B4-BE49-F238E27FC236}">
                <a16:creationId xmlns:a16="http://schemas.microsoft.com/office/drawing/2014/main" id="{0CF1D789-167A-9362-529A-F86FBA347C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3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">
            <a:extLst>
              <a:ext uri="{FF2B5EF4-FFF2-40B4-BE49-F238E27FC236}">
                <a16:creationId xmlns:a16="http://schemas.microsoft.com/office/drawing/2014/main" id="{1BE237F8-E11F-6E5E-3F17-C6474B2F93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49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A938C-F692-5892-47D5-F9E518750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h">
            <a:extLst>
              <a:ext uri="{FF2B5EF4-FFF2-40B4-BE49-F238E27FC236}">
                <a16:creationId xmlns:a16="http://schemas.microsoft.com/office/drawing/2014/main" id="{1FA055FC-D7C4-3723-EE70-5BDF8CCBD2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74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hh">
            <a:extLst>
              <a:ext uri="{FF2B5EF4-FFF2-40B4-BE49-F238E27FC236}">
                <a16:creationId xmlns:a16="http://schemas.microsoft.com/office/drawing/2014/main" id="{EF5E0399-6345-75F3-4211-1A0927F25C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036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hhh">
            <a:extLst>
              <a:ext uri="{FF2B5EF4-FFF2-40B4-BE49-F238E27FC236}">
                <a16:creationId xmlns:a16="http://schemas.microsoft.com/office/drawing/2014/main" id="{3F55A2E3-4832-21CA-F696-9B7B13AF12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24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">
            <a:extLst>
              <a:ext uri="{FF2B5EF4-FFF2-40B4-BE49-F238E27FC236}">
                <a16:creationId xmlns:a16="http://schemas.microsoft.com/office/drawing/2014/main" id="{D97C0EF4-44A9-D426-5631-C5DEBF4349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i">
            <a:extLst>
              <a:ext uri="{FF2B5EF4-FFF2-40B4-BE49-F238E27FC236}">
                <a16:creationId xmlns:a16="http://schemas.microsoft.com/office/drawing/2014/main" id="{277350F1-CD4A-5772-2917-FD7D1C4DA7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9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ii">
            <a:extLst>
              <a:ext uri="{FF2B5EF4-FFF2-40B4-BE49-F238E27FC236}">
                <a16:creationId xmlns:a16="http://schemas.microsoft.com/office/drawing/2014/main" id="{F861648F-4683-AAF8-C3A2-006047A21F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69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iii">
            <a:extLst>
              <a:ext uri="{FF2B5EF4-FFF2-40B4-BE49-F238E27FC236}">
                <a16:creationId xmlns:a16="http://schemas.microsoft.com/office/drawing/2014/main" id="{DA9063E1-42DF-531E-FA46-65E689BB9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78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">
            <a:extLst>
              <a:ext uri="{FF2B5EF4-FFF2-40B4-BE49-F238E27FC236}">
                <a16:creationId xmlns:a16="http://schemas.microsoft.com/office/drawing/2014/main" id="{B72E6954-21D4-A90E-C017-85475842E0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9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j">
            <a:extLst>
              <a:ext uri="{FF2B5EF4-FFF2-40B4-BE49-F238E27FC236}">
                <a16:creationId xmlns:a16="http://schemas.microsoft.com/office/drawing/2014/main" id="{7B9D682C-2E57-0D26-871F-98BCF5A92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jj">
            <a:extLst>
              <a:ext uri="{FF2B5EF4-FFF2-40B4-BE49-F238E27FC236}">
                <a16:creationId xmlns:a16="http://schemas.microsoft.com/office/drawing/2014/main" id="{D2BB92E6-86C4-0DB3-6BB7-A8D40D669D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0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266FB9-B121-4A8C-871F-BB74EE4F8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jjj">
            <a:extLst>
              <a:ext uri="{FF2B5EF4-FFF2-40B4-BE49-F238E27FC236}">
                <a16:creationId xmlns:a16="http://schemas.microsoft.com/office/drawing/2014/main" id="{50C27BEF-6DD0-4343-45DB-310B38C0A9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06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">
            <a:extLst>
              <a:ext uri="{FF2B5EF4-FFF2-40B4-BE49-F238E27FC236}">
                <a16:creationId xmlns:a16="http://schemas.microsoft.com/office/drawing/2014/main" id="{34B10A71-1E25-ED62-BE48-308A76C71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1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k">
            <a:extLst>
              <a:ext uri="{FF2B5EF4-FFF2-40B4-BE49-F238E27FC236}">
                <a16:creationId xmlns:a16="http://schemas.microsoft.com/office/drawing/2014/main" id="{082F7FAC-6CEB-3CAF-20B3-CD5C0CE263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67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kk">
            <a:extLst>
              <a:ext uri="{FF2B5EF4-FFF2-40B4-BE49-F238E27FC236}">
                <a16:creationId xmlns:a16="http://schemas.microsoft.com/office/drawing/2014/main" id="{D554A586-ED45-EE29-878D-5D8AA1623C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84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kkk">
            <a:extLst>
              <a:ext uri="{FF2B5EF4-FFF2-40B4-BE49-F238E27FC236}">
                <a16:creationId xmlns:a16="http://schemas.microsoft.com/office/drawing/2014/main" id="{A69AE438-7E98-1712-9F17-8EBE55FEA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1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">
            <a:extLst>
              <a:ext uri="{FF2B5EF4-FFF2-40B4-BE49-F238E27FC236}">
                <a16:creationId xmlns:a16="http://schemas.microsoft.com/office/drawing/2014/main" id="{4D9FD93D-369A-DE5B-A729-C3FC6054B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57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">
            <a:extLst>
              <a:ext uri="{FF2B5EF4-FFF2-40B4-BE49-F238E27FC236}">
                <a16:creationId xmlns:a16="http://schemas.microsoft.com/office/drawing/2014/main" id="{F3C310A5-CB92-5C5F-6878-F5AF3180F9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4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l">
            <a:extLst>
              <a:ext uri="{FF2B5EF4-FFF2-40B4-BE49-F238E27FC236}">
                <a16:creationId xmlns:a16="http://schemas.microsoft.com/office/drawing/2014/main" id="{9ECD0863-B414-7341-6628-3C6E3B0EB7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0"/>
            <a:ext cx="9123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4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ll">
            <a:extLst>
              <a:ext uri="{FF2B5EF4-FFF2-40B4-BE49-F238E27FC236}">
                <a16:creationId xmlns:a16="http://schemas.microsoft.com/office/drawing/2014/main" id="{3D5ABC44-564B-B9BF-FE66-FBE981BE8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665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">
            <a:extLst>
              <a:ext uri="{FF2B5EF4-FFF2-40B4-BE49-F238E27FC236}">
                <a16:creationId xmlns:a16="http://schemas.microsoft.com/office/drawing/2014/main" id="{C18EC331-CA72-06B4-81F3-E9DC4F3884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96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871C88-0316-2E71-19B7-DCC5A77E07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6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eal cropped">
            <a:extLst>
              <a:ext uri="{FF2B5EF4-FFF2-40B4-BE49-F238E27FC236}">
                <a16:creationId xmlns:a16="http://schemas.microsoft.com/office/drawing/2014/main" id="{9ACABCAB-F120-4AA0-D47D-7751B2EAE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121920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24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m">
            <a:extLst>
              <a:ext uri="{FF2B5EF4-FFF2-40B4-BE49-F238E27FC236}">
                <a16:creationId xmlns:a16="http://schemas.microsoft.com/office/drawing/2014/main" id="{8C081F83-A25A-FA86-3CD7-07D71E3C09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25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mm">
            <a:extLst>
              <a:ext uri="{FF2B5EF4-FFF2-40B4-BE49-F238E27FC236}">
                <a16:creationId xmlns:a16="http://schemas.microsoft.com/office/drawing/2014/main" id="{B5D1830C-D1C0-47D9-2E8B-6720B6D067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38" y="0"/>
            <a:ext cx="4937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3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mmm">
            <a:extLst>
              <a:ext uri="{FF2B5EF4-FFF2-40B4-BE49-F238E27FC236}">
                <a16:creationId xmlns:a16="http://schemas.microsoft.com/office/drawing/2014/main" id="{7B636A9B-1830-920B-9B4F-228620B06D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4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F5363-2DD7-8040-4710-666F65A36C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921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47AF0-6AF7-958F-3F34-07A9E1C60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0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D827D1-629D-196C-F36E-53060BDCF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431" y="0"/>
            <a:ext cx="9127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73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eelOff"/>
      </p:transition>
    </mc:Choice>
    <mc:Fallback xmlns="">
      <p:transition spd="slow" advTm="4000">
        <p:fade/>
      </p:transition>
    </mc:Fallback>
  </mc:AlternateContent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18</Words>
  <Application>Microsoft Office PowerPoint</Application>
  <PresentationFormat>Widescreen</PresentationFormat>
  <Paragraphs>7</Paragraphs>
  <Slides>74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79" baseType="lpstr">
      <vt:lpstr>Arial</vt:lpstr>
      <vt:lpstr>Courgette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Patricia Murphy</dc:creator>
  <cp:lastModifiedBy>Patricia Murphy</cp:lastModifiedBy>
  <cp:revision>3</cp:revision>
  <dcterms:created xsi:type="dcterms:W3CDTF">2024-03-16T20:41:11Z</dcterms:created>
  <dcterms:modified xsi:type="dcterms:W3CDTF">2024-04-10T19:04:52Z</dcterms:modified>
</cp:coreProperties>
</file>