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9" r:id="rId23"/>
    <p:sldId id="281" r:id="rId24"/>
    <p:sldId id="282" r:id="rId25"/>
    <p:sldId id="284" r:id="rId26"/>
    <p:sldId id="285" r:id="rId27"/>
    <p:sldId id="286" r:id="rId28"/>
    <p:sldId id="287" r:id="rId29"/>
    <p:sldId id="290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1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2" r:id="rId48"/>
    <p:sldId id="313" r:id="rId49"/>
    <p:sldId id="314" r:id="rId50"/>
    <p:sldId id="315" r:id="rId51"/>
    <p:sldId id="318" r:id="rId52"/>
    <p:sldId id="320" r:id="rId53"/>
    <p:sldId id="322" r:id="rId54"/>
    <p:sldId id="323" r:id="rId55"/>
    <p:sldId id="325" r:id="rId56"/>
    <p:sldId id="326" r:id="rId57"/>
    <p:sldId id="330" r:id="rId58"/>
    <p:sldId id="335" r:id="rId59"/>
    <p:sldId id="336" r:id="rId60"/>
    <p:sldId id="337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7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9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90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8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82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1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65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29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9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3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6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8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1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4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5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94E6-9280-47F4-8AF5-EA5CE29669E5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4E7E0E-169F-48B7-8615-21C9E5CC9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0C6D-4144-3D67-201E-ECCED42DC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770" y="1146048"/>
            <a:ext cx="7905157" cy="5056823"/>
          </a:xfrm>
        </p:spPr>
        <p:txBody>
          <a:bodyPr/>
          <a:lstStyle/>
          <a:p>
            <a:pPr algn="ctr"/>
            <a:r>
              <a:rPr lang="en-GB" dirty="0"/>
              <a:t>Celebrating the Coronation of </a:t>
            </a:r>
            <a:br>
              <a:rPr lang="en-GB" dirty="0"/>
            </a:br>
            <a:r>
              <a:rPr lang="en-GB" dirty="0"/>
              <a:t>King Charles 111</a:t>
            </a:r>
            <a:br>
              <a:rPr lang="en-GB" dirty="0"/>
            </a:br>
            <a:r>
              <a:rPr lang="en-GB" dirty="0"/>
              <a:t>in</a:t>
            </a:r>
            <a:br>
              <a:rPr lang="en-GB" dirty="0"/>
            </a:br>
            <a:r>
              <a:rPr lang="en-GB" dirty="0"/>
              <a:t>Selly Park </a:t>
            </a:r>
            <a:br>
              <a:rPr lang="en-GB" dirty="0"/>
            </a:br>
            <a:endParaRPr lang="en-GB" dirty="0"/>
          </a:p>
        </p:txBody>
      </p:sp>
      <p:pic>
        <p:nvPicPr>
          <p:cNvPr id="10" name="06 Air On A G String">
            <a:hlinkClick r:id="" action="ppaction://media"/>
            <a:extLst>
              <a:ext uri="{FF2B5EF4-FFF2-40B4-BE49-F238E27FC236}">
                <a16:creationId xmlns:a16="http://schemas.microsoft.com/office/drawing/2014/main" id="{201272E0-58D3-D6BC-D4D6-E4300B28E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98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273">
            <a:extLst>
              <a:ext uri="{FF2B5EF4-FFF2-40B4-BE49-F238E27FC236}">
                <a16:creationId xmlns:a16="http://schemas.microsoft.com/office/drawing/2014/main" id="{C026EBE3-ABAB-670B-762B-F0B11A2078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275">
            <a:extLst>
              <a:ext uri="{FF2B5EF4-FFF2-40B4-BE49-F238E27FC236}">
                <a16:creationId xmlns:a16="http://schemas.microsoft.com/office/drawing/2014/main" id="{762C2CD0-21E0-E873-0449-F352B018BA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277">
            <a:extLst>
              <a:ext uri="{FF2B5EF4-FFF2-40B4-BE49-F238E27FC236}">
                <a16:creationId xmlns:a16="http://schemas.microsoft.com/office/drawing/2014/main" id="{2761A6B6-1E91-7643-7CB9-2C7B8B8EE7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278">
            <a:extLst>
              <a:ext uri="{FF2B5EF4-FFF2-40B4-BE49-F238E27FC236}">
                <a16:creationId xmlns:a16="http://schemas.microsoft.com/office/drawing/2014/main" id="{B79E31E3-9242-F168-7430-FF577614B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0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279">
            <a:extLst>
              <a:ext uri="{FF2B5EF4-FFF2-40B4-BE49-F238E27FC236}">
                <a16:creationId xmlns:a16="http://schemas.microsoft.com/office/drawing/2014/main" id="{5A28230F-C28D-CBC1-9908-2B00651EF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0"/>
            <a:ext cx="9023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280">
            <a:extLst>
              <a:ext uri="{FF2B5EF4-FFF2-40B4-BE49-F238E27FC236}">
                <a16:creationId xmlns:a16="http://schemas.microsoft.com/office/drawing/2014/main" id="{DC038B92-552C-56E1-A06A-69372D1E31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6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281">
            <a:extLst>
              <a:ext uri="{FF2B5EF4-FFF2-40B4-BE49-F238E27FC236}">
                <a16:creationId xmlns:a16="http://schemas.microsoft.com/office/drawing/2014/main" id="{2ED27DD2-5D9E-FE21-AFCB-2BE292CFBD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7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283">
            <a:extLst>
              <a:ext uri="{FF2B5EF4-FFF2-40B4-BE49-F238E27FC236}">
                <a16:creationId xmlns:a16="http://schemas.microsoft.com/office/drawing/2014/main" id="{BC3529ED-27B6-CAF2-377B-DA9975BBD3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3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45">
            <a:extLst>
              <a:ext uri="{FF2B5EF4-FFF2-40B4-BE49-F238E27FC236}">
                <a16:creationId xmlns:a16="http://schemas.microsoft.com/office/drawing/2014/main" id="{D2508611-E112-A20A-C935-EFA885E3E3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46">
            <a:extLst>
              <a:ext uri="{FF2B5EF4-FFF2-40B4-BE49-F238E27FC236}">
                <a16:creationId xmlns:a16="http://schemas.microsoft.com/office/drawing/2014/main" id="{DE7A887A-6CA4-6250-3A7C-8432D81340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6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e28351d-2865-45fa-8f81-a3171acb810a">
            <a:extLst>
              <a:ext uri="{FF2B5EF4-FFF2-40B4-BE49-F238E27FC236}">
                <a16:creationId xmlns:a16="http://schemas.microsoft.com/office/drawing/2014/main" id="{9B5DD2B7-B4A4-37DC-9F25-B91935B4C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44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48">
            <a:extLst>
              <a:ext uri="{FF2B5EF4-FFF2-40B4-BE49-F238E27FC236}">
                <a16:creationId xmlns:a16="http://schemas.microsoft.com/office/drawing/2014/main" id="{9BF309AD-CA74-183A-D955-2A15691A23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2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50">
            <a:extLst>
              <a:ext uri="{FF2B5EF4-FFF2-40B4-BE49-F238E27FC236}">
                <a16:creationId xmlns:a16="http://schemas.microsoft.com/office/drawing/2014/main" id="{AA7BCB0C-C4E7-58FE-50F3-5CB11B266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2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51">
            <a:extLst>
              <a:ext uri="{FF2B5EF4-FFF2-40B4-BE49-F238E27FC236}">
                <a16:creationId xmlns:a16="http://schemas.microsoft.com/office/drawing/2014/main" id="{AD838D06-972F-105F-0543-9FCC2B20A6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9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54">
            <a:extLst>
              <a:ext uri="{FF2B5EF4-FFF2-40B4-BE49-F238E27FC236}">
                <a16:creationId xmlns:a16="http://schemas.microsoft.com/office/drawing/2014/main" id="{94559D9F-F9EA-65ED-5063-530956D411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64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55">
            <a:extLst>
              <a:ext uri="{FF2B5EF4-FFF2-40B4-BE49-F238E27FC236}">
                <a16:creationId xmlns:a16="http://schemas.microsoft.com/office/drawing/2014/main" id="{9DAB98DD-990D-FBBF-84C1-69AE3945B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5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59">
            <a:extLst>
              <a:ext uri="{FF2B5EF4-FFF2-40B4-BE49-F238E27FC236}">
                <a16:creationId xmlns:a16="http://schemas.microsoft.com/office/drawing/2014/main" id="{63F83D29-78E1-7EE9-5DE0-E1C0D36B02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7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60">
            <a:extLst>
              <a:ext uri="{FF2B5EF4-FFF2-40B4-BE49-F238E27FC236}">
                <a16:creationId xmlns:a16="http://schemas.microsoft.com/office/drawing/2014/main" id="{8200E00A-943F-CA12-6979-0019428578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0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61">
            <a:extLst>
              <a:ext uri="{FF2B5EF4-FFF2-40B4-BE49-F238E27FC236}">
                <a16:creationId xmlns:a16="http://schemas.microsoft.com/office/drawing/2014/main" id="{0A5915D2-6803-340F-D6C1-DA8770690C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7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62">
            <a:extLst>
              <a:ext uri="{FF2B5EF4-FFF2-40B4-BE49-F238E27FC236}">
                <a16:creationId xmlns:a16="http://schemas.microsoft.com/office/drawing/2014/main" id="{C3042911-8D7C-7B46-3618-6591783329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3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65">
            <a:extLst>
              <a:ext uri="{FF2B5EF4-FFF2-40B4-BE49-F238E27FC236}">
                <a16:creationId xmlns:a16="http://schemas.microsoft.com/office/drawing/2014/main" id="{71E5CA65-06E0-5818-9B28-DC685336B8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d88ad0-c3f6-4dd0-9bde-f3268022d90d">
            <a:extLst>
              <a:ext uri="{FF2B5EF4-FFF2-40B4-BE49-F238E27FC236}">
                <a16:creationId xmlns:a16="http://schemas.microsoft.com/office/drawing/2014/main" id="{E3DBDD49-5A33-CEA7-8337-AD577EBF7B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6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66">
            <a:extLst>
              <a:ext uri="{FF2B5EF4-FFF2-40B4-BE49-F238E27FC236}">
                <a16:creationId xmlns:a16="http://schemas.microsoft.com/office/drawing/2014/main" id="{5B1A968C-BE22-989E-14E7-4DCC021EB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5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69">
            <a:extLst>
              <a:ext uri="{FF2B5EF4-FFF2-40B4-BE49-F238E27FC236}">
                <a16:creationId xmlns:a16="http://schemas.microsoft.com/office/drawing/2014/main" id="{BC8F390C-9CB0-485B-5A07-F4E804AF2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76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71">
            <a:extLst>
              <a:ext uri="{FF2B5EF4-FFF2-40B4-BE49-F238E27FC236}">
                <a16:creationId xmlns:a16="http://schemas.microsoft.com/office/drawing/2014/main" id="{CB87B027-E076-2ABA-E0E8-F79BB07CA1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72">
            <a:extLst>
              <a:ext uri="{FF2B5EF4-FFF2-40B4-BE49-F238E27FC236}">
                <a16:creationId xmlns:a16="http://schemas.microsoft.com/office/drawing/2014/main" id="{9851CCFD-6314-38B8-EAFB-49861D67B8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7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73">
            <a:extLst>
              <a:ext uri="{FF2B5EF4-FFF2-40B4-BE49-F238E27FC236}">
                <a16:creationId xmlns:a16="http://schemas.microsoft.com/office/drawing/2014/main" id="{7B6C4115-0B1C-B58C-A262-0808A3EBEC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75">
            <a:extLst>
              <a:ext uri="{FF2B5EF4-FFF2-40B4-BE49-F238E27FC236}">
                <a16:creationId xmlns:a16="http://schemas.microsoft.com/office/drawing/2014/main" id="{883E2142-58E8-5B55-9597-5CFBC6FBDF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89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78">
            <a:extLst>
              <a:ext uri="{FF2B5EF4-FFF2-40B4-BE49-F238E27FC236}">
                <a16:creationId xmlns:a16="http://schemas.microsoft.com/office/drawing/2014/main" id="{881803F3-D6C0-66A3-47C3-16808EACBF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79">
            <a:extLst>
              <a:ext uri="{FF2B5EF4-FFF2-40B4-BE49-F238E27FC236}">
                <a16:creationId xmlns:a16="http://schemas.microsoft.com/office/drawing/2014/main" id="{1E6B84D5-E6AD-AD08-F6AF-AC534EC923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81">
            <a:extLst>
              <a:ext uri="{FF2B5EF4-FFF2-40B4-BE49-F238E27FC236}">
                <a16:creationId xmlns:a16="http://schemas.microsoft.com/office/drawing/2014/main" id="{FAA5A2CC-C5B3-534D-B97D-2BDF43848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9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83">
            <a:extLst>
              <a:ext uri="{FF2B5EF4-FFF2-40B4-BE49-F238E27FC236}">
                <a16:creationId xmlns:a16="http://schemas.microsoft.com/office/drawing/2014/main" id="{5CD8E454-A49D-4CB4-7381-55BD134E84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9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7a54a2-ec8d-4a2b-b320-52a88aa24581">
            <a:extLst>
              <a:ext uri="{FF2B5EF4-FFF2-40B4-BE49-F238E27FC236}">
                <a16:creationId xmlns:a16="http://schemas.microsoft.com/office/drawing/2014/main" id="{AA956668-C804-11CB-B3DE-06D6668D2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5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84">
            <a:extLst>
              <a:ext uri="{FF2B5EF4-FFF2-40B4-BE49-F238E27FC236}">
                <a16:creationId xmlns:a16="http://schemas.microsoft.com/office/drawing/2014/main" id="{F4197062-A823-4A3D-56A2-2557ABE2AC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0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86">
            <a:extLst>
              <a:ext uri="{FF2B5EF4-FFF2-40B4-BE49-F238E27FC236}">
                <a16:creationId xmlns:a16="http://schemas.microsoft.com/office/drawing/2014/main" id="{05838D78-9B35-8DD2-165E-8F77242B54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92">
            <a:extLst>
              <a:ext uri="{FF2B5EF4-FFF2-40B4-BE49-F238E27FC236}">
                <a16:creationId xmlns:a16="http://schemas.microsoft.com/office/drawing/2014/main" id="{B3041E26-087D-C33E-5E7D-C1D20AB9E0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0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93">
            <a:extLst>
              <a:ext uri="{FF2B5EF4-FFF2-40B4-BE49-F238E27FC236}">
                <a16:creationId xmlns:a16="http://schemas.microsoft.com/office/drawing/2014/main" id="{CAB3D8F1-80B8-B198-91C0-E7FC9603B2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5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97">
            <a:extLst>
              <a:ext uri="{FF2B5EF4-FFF2-40B4-BE49-F238E27FC236}">
                <a16:creationId xmlns:a16="http://schemas.microsoft.com/office/drawing/2014/main" id="{98B18C3D-F57A-EC85-B710-8AF9DB2FD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17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98">
            <a:extLst>
              <a:ext uri="{FF2B5EF4-FFF2-40B4-BE49-F238E27FC236}">
                <a16:creationId xmlns:a16="http://schemas.microsoft.com/office/drawing/2014/main" id="{77C5823E-82BB-D0C3-D554-379807C516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5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99">
            <a:extLst>
              <a:ext uri="{FF2B5EF4-FFF2-40B4-BE49-F238E27FC236}">
                <a16:creationId xmlns:a16="http://schemas.microsoft.com/office/drawing/2014/main" id="{B053DD70-77AA-0AD2-643A-66841AC17B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43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02">
            <a:extLst>
              <a:ext uri="{FF2B5EF4-FFF2-40B4-BE49-F238E27FC236}">
                <a16:creationId xmlns:a16="http://schemas.microsoft.com/office/drawing/2014/main" id="{847EFFAC-E857-0A18-243F-28DE1A044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03">
            <a:extLst>
              <a:ext uri="{FF2B5EF4-FFF2-40B4-BE49-F238E27FC236}">
                <a16:creationId xmlns:a16="http://schemas.microsoft.com/office/drawing/2014/main" id="{5A47C412-F334-45F9-1992-A0EE7A67CE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06">
            <a:extLst>
              <a:ext uri="{FF2B5EF4-FFF2-40B4-BE49-F238E27FC236}">
                <a16:creationId xmlns:a16="http://schemas.microsoft.com/office/drawing/2014/main" id="{1FFDAE11-7EE9-666A-953E-E75F6D6A4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0e2950b-faf0-4df8-a500-bde57a968b67">
            <a:extLst>
              <a:ext uri="{FF2B5EF4-FFF2-40B4-BE49-F238E27FC236}">
                <a16:creationId xmlns:a16="http://schemas.microsoft.com/office/drawing/2014/main" id="{0EE12324-1E76-4DE8-120C-90C92A8A91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3" y="0"/>
            <a:ext cx="558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2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08">
            <a:extLst>
              <a:ext uri="{FF2B5EF4-FFF2-40B4-BE49-F238E27FC236}">
                <a16:creationId xmlns:a16="http://schemas.microsoft.com/office/drawing/2014/main" id="{7673E10B-6F2A-59FA-5543-8C77A68D3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1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11">
            <a:extLst>
              <a:ext uri="{FF2B5EF4-FFF2-40B4-BE49-F238E27FC236}">
                <a16:creationId xmlns:a16="http://schemas.microsoft.com/office/drawing/2014/main" id="{77512363-C7FE-19F2-364F-9FB562F80F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1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13">
            <a:extLst>
              <a:ext uri="{FF2B5EF4-FFF2-40B4-BE49-F238E27FC236}">
                <a16:creationId xmlns:a16="http://schemas.microsoft.com/office/drawing/2014/main" id="{E65467CA-9EC2-0128-FBE1-0B81082819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16">
            <a:extLst>
              <a:ext uri="{FF2B5EF4-FFF2-40B4-BE49-F238E27FC236}">
                <a16:creationId xmlns:a16="http://schemas.microsoft.com/office/drawing/2014/main" id="{E03CAB45-174D-0970-5987-ED0512D9F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18">
            <a:extLst>
              <a:ext uri="{FF2B5EF4-FFF2-40B4-BE49-F238E27FC236}">
                <a16:creationId xmlns:a16="http://schemas.microsoft.com/office/drawing/2014/main" id="{5C913E46-20E2-D5D2-480E-C4CCCD3675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0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24">
            <a:extLst>
              <a:ext uri="{FF2B5EF4-FFF2-40B4-BE49-F238E27FC236}">
                <a16:creationId xmlns:a16="http://schemas.microsoft.com/office/drawing/2014/main" id="{F494337A-1268-7C45-9E4F-F300FEB861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2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25">
            <a:extLst>
              <a:ext uri="{FF2B5EF4-FFF2-40B4-BE49-F238E27FC236}">
                <a16:creationId xmlns:a16="http://schemas.microsoft.com/office/drawing/2014/main" id="{22F79F48-9012-EF9E-26F7-158815950B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2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34">
            <a:extLst>
              <a:ext uri="{FF2B5EF4-FFF2-40B4-BE49-F238E27FC236}">
                <a16:creationId xmlns:a16="http://schemas.microsoft.com/office/drawing/2014/main" id="{96B8DC5F-81C5-E8DA-BAD8-7DDD35D009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3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40">
            <a:extLst>
              <a:ext uri="{FF2B5EF4-FFF2-40B4-BE49-F238E27FC236}">
                <a16:creationId xmlns:a16="http://schemas.microsoft.com/office/drawing/2014/main" id="{0F18485E-D3BE-D0FA-8B24-675ED89C33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0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41">
            <a:extLst>
              <a:ext uri="{FF2B5EF4-FFF2-40B4-BE49-F238E27FC236}">
                <a16:creationId xmlns:a16="http://schemas.microsoft.com/office/drawing/2014/main" id="{F8A15552-469D-8F6E-0577-4ED50AEADB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7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49e9601-7ee6-4d76-943f-74fa8a55387f">
            <a:extLst>
              <a:ext uri="{FF2B5EF4-FFF2-40B4-BE49-F238E27FC236}">
                <a16:creationId xmlns:a16="http://schemas.microsoft.com/office/drawing/2014/main" id="{A46F432B-A05F-E77F-5B78-A947B3187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42">
            <a:extLst>
              <a:ext uri="{FF2B5EF4-FFF2-40B4-BE49-F238E27FC236}">
                <a16:creationId xmlns:a16="http://schemas.microsoft.com/office/drawing/2014/main" id="{1FF59949-DD63-E0AD-C6E9-324EC1AD0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8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44">
            <a:extLst>
              <a:ext uri="{FF2B5EF4-FFF2-40B4-BE49-F238E27FC236}">
                <a16:creationId xmlns:a16="http://schemas.microsoft.com/office/drawing/2014/main" id="{C2C8941E-8F95-96AF-524D-B13412FFBF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45">
            <a:extLst>
              <a:ext uri="{FF2B5EF4-FFF2-40B4-BE49-F238E27FC236}">
                <a16:creationId xmlns:a16="http://schemas.microsoft.com/office/drawing/2014/main" id="{CED3710F-4DE9-7885-6971-9563D02AAE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83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50">
            <a:extLst>
              <a:ext uri="{FF2B5EF4-FFF2-40B4-BE49-F238E27FC236}">
                <a16:creationId xmlns:a16="http://schemas.microsoft.com/office/drawing/2014/main" id="{133A03E8-0CFE-57B3-2540-1909D92498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9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54">
            <a:extLst>
              <a:ext uri="{FF2B5EF4-FFF2-40B4-BE49-F238E27FC236}">
                <a16:creationId xmlns:a16="http://schemas.microsoft.com/office/drawing/2014/main" id="{F180D916-9234-18F2-4172-968A6AD720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1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55">
            <a:extLst>
              <a:ext uri="{FF2B5EF4-FFF2-40B4-BE49-F238E27FC236}">
                <a16:creationId xmlns:a16="http://schemas.microsoft.com/office/drawing/2014/main" id="{7A27AB90-D6C0-15EA-EDC5-DEE53F6FD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1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56">
            <a:extLst>
              <a:ext uri="{FF2B5EF4-FFF2-40B4-BE49-F238E27FC236}">
                <a16:creationId xmlns:a16="http://schemas.microsoft.com/office/drawing/2014/main" id="{2AC719C5-1D2A-7C3B-197E-A2F40B680A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58">
            <a:extLst>
              <a:ext uri="{FF2B5EF4-FFF2-40B4-BE49-F238E27FC236}">
                <a16:creationId xmlns:a16="http://schemas.microsoft.com/office/drawing/2014/main" id="{76DB44BD-1616-490F-2D74-6E69C1AE1D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59">
            <a:extLst>
              <a:ext uri="{FF2B5EF4-FFF2-40B4-BE49-F238E27FC236}">
                <a16:creationId xmlns:a16="http://schemas.microsoft.com/office/drawing/2014/main" id="{24BEFA98-38E4-27D4-6AC7-CFA64DEE7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1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61">
            <a:extLst>
              <a:ext uri="{FF2B5EF4-FFF2-40B4-BE49-F238E27FC236}">
                <a16:creationId xmlns:a16="http://schemas.microsoft.com/office/drawing/2014/main" id="{134AD955-5ACC-37C9-0662-DE6300D54A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8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675d8b9-71d9-4ae8-92f9-772eb6e473bc">
            <a:extLst>
              <a:ext uri="{FF2B5EF4-FFF2-40B4-BE49-F238E27FC236}">
                <a16:creationId xmlns:a16="http://schemas.microsoft.com/office/drawing/2014/main" id="{2D1B7F58-9A43-CCEB-F134-8DC40DFF15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0"/>
            <a:ext cx="520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62">
            <a:extLst>
              <a:ext uri="{FF2B5EF4-FFF2-40B4-BE49-F238E27FC236}">
                <a16:creationId xmlns:a16="http://schemas.microsoft.com/office/drawing/2014/main" id="{F4A46B9E-B635-C202-5DC1-2E757C51BE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07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65">
            <a:extLst>
              <a:ext uri="{FF2B5EF4-FFF2-40B4-BE49-F238E27FC236}">
                <a16:creationId xmlns:a16="http://schemas.microsoft.com/office/drawing/2014/main" id="{07A93C0B-35DB-F9C6-173B-E310F5CD3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1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8067">
            <a:extLst>
              <a:ext uri="{FF2B5EF4-FFF2-40B4-BE49-F238E27FC236}">
                <a16:creationId xmlns:a16="http://schemas.microsoft.com/office/drawing/2014/main" id="{A9FB6C4D-9F8D-3E05-C27F-D3943BE8AF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3664ed8-283d-4fae-9093-8c7cd77a5db4">
            <a:extLst>
              <a:ext uri="{FF2B5EF4-FFF2-40B4-BE49-F238E27FC236}">
                <a16:creationId xmlns:a16="http://schemas.microsoft.com/office/drawing/2014/main" id="{6A3EFBB3-EF49-B149-1198-AEA651CB31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1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272">
            <a:extLst>
              <a:ext uri="{FF2B5EF4-FFF2-40B4-BE49-F238E27FC236}">
                <a16:creationId xmlns:a16="http://schemas.microsoft.com/office/drawing/2014/main" id="{D4E359EA-C4C1-96B6-B70B-207A32BF6F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2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</Words>
  <Application>Microsoft Office PowerPoint</Application>
  <PresentationFormat>Widescreen</PresentationFormat>
  <Paragraphs>1</Paragraphs>
  <Slides>72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Trebuchet MS</vt:lpstr>
      <vt:lpstr>Wingdings 3</vt:lpstr>
      <vt:lpstr>Facet</vt:lpstr>
      <vt:lpstr>Celebrating the Coronation of  King Charles 111 in Selly Park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the Coronation of  King Charles 111 in Selly Park  </dc:title>
  <dc:creator>Patricia Murphy</dc:creator>
  <cp:lastModifiedBy>Patricia Murphy</cp:lastModifiedBy>
  <cp:revision>4</cp:revision>
  <dcterms:created xsi:type="dcterms:W3CDTF">2023-05-22T19:19:25Z</dcterms:created>
  <dcterms:modified xsi:type="dcterms:W3CDTF">2023-05-22T19:37:05Z</dcterms:modified>
</cp:coreProperties>
</file>