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8910-70A0-4116-A3E1-952D126325D1}" type="datetimeFigureOut">
              <a:rPr lang="en-GB" smtClean="0"/>
              <a:t>18/12/2017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D468-D94E-49D4-8565-596A7A643FB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8910-70A0-4116-A3E1-952D126325D1}" type="datetimeFigureOut">
              <a:rPr lang="en-GB" smtClean="0"/>
              <a:t>18/12/2017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D468-D94E-49D4-8565-596A7A643F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8910-70A0-4116-A3E1-952D126325D1}" type="datetimeFigureOut">
              <a:rPr lang="en-GB" smtClean="0"/>
              <a:t>18/12/2017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D468-D94E-49D4-8565-596A7A643F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8910-70A0-4116-A3E1-952D126325D1}" type="datetimeFigureOut">
              <a:rPr lang="en-GB" smtClean="0"/>
              <a:t>18/12/2017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D468-D94E-49D4-8565-596A7A643F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8910-70A0-4116-A3E1-952D126325D1}" type="datetimeFigureOut">
              <a:rPr lang="en-GB" smtClean="0"/>
              <a:t>18/12/2017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2DBD468-D94E-49D4-8565-596A7A643FB8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8910-70A0-4116-A3E1-952D126325D1}" type="datetimeFigureOut">
              <a:rPr lang="en-GB" smtClean="0"/>
              <a:t>18/12/2017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D468-D94E-49D4-8565-596A7A643F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8910-70A0-4116-A3E1-952D126325D1}" type="datetimeFigureOut">
              <a:rPr lang="en-GB" smtClean="0"/>
              <a:t>18/12/2017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D468-D94E-49D4-8565-596A7A643F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8910-70A0-4116-A3E1-952D126325D1}" type="datetimeFigureOut">
              <a:rPr lang="en-GB" smtClean="0"/>
              <a:t>18/12/2017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D468-D94E-49D4-8565-596A7A643F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8910-70A0-4116-A3E1-952D126325D1}" type="datetimeFigureOut">
              <a:rPr lang="en-GB" smtClean="0"/>
              <a:t>18/12/2017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D468-D94E-49D4-8565-596A7A643F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8910-70A0-4116-A3E1-952D126325D1}" type="datetimeFigureOut">
              <a:rPr lang="en-GB" smtClean="0"/>
              <a:t>18/12/2017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D468-D94E-49D4-8565-596A7A643F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8910-70A0-4116-A3E1-952D126325D1}" type="datetimeFigureOut">
              <a:rPr lang="en-GB" smtClean="0"/>
              <a:t>18/12/2017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D468-D94E-49D4-8565-596A7A643F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B768910-70A0-4116-A3E1-952D126325D1}" type="datetimeFigureOut">
              <a:rPr lang="en-GB" smtClean="0"/>
              <a:t>18/12/2017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DBD468-D94E-49D4-8565-596A7A643FB8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Walking through the Snow in Selly Park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16832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834" y="-252626"/>
            <a:ext cx="9817669" cy="73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0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834" y="-252626"/>
            <a:ext cx="9817669" cy="73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5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834" y="-252626"/>
            <a:ext cx="9817669" cy="736325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643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834" y="-252626"/>
            <a:ext cx="9817669" cy="73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0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834" y="-252626"/>
            <a:ext cx="9817669" cy="73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2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834" y="-252626"/>
            <a:ext cx="9817669" cy="73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2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834" y="-252626"/>
            <a:ext cx="9817669" cy="73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36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834" y="-252626"/>
            <a:ext cx="9817669" cy="73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46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834" y="-252626"/>
            <a:ext cx="9817669" cy="73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08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834" y="-252626"/>
            <a:ext cx="9817669" cy="73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38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41" y="242646"/>
            <a:ext cx="8376931" cy="628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0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834" y="-252626"/>
            <a:ext cx="9817669" cy="73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24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834" y="-252626"/>
            <a:ext cx="9817669" cy="73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82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834" y="-252626"/>
            <a:ext cx="9817669" cy="73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15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834" y="-252626"/>
            <a:ext cx="9817669" cy="73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3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70916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GB" sz="4800" i="1" dirty="0" smtClean="0"/>
              <a:t>Hope you enjoyed your </a:t>
            </a:r>
          </a:p>
          <a:p>
            <a:pPr marL="137160" indent="0" algn="ctr">
              <a:buNone/>
            </a:pPr>
            <a:r>
              <a:rPr lang="en-GB" sz="4800" i="1" dirty="0" smtClean="0"/>
              <a:t>Walk through the Snow </a:t>
            </a:r>
          </a:p>
          <a:p>
            <a:pPr marL="137160" indent="0" algn="ctr">
              <a:buNone/>
            </a:pPr>
            <a:r>
              <a:rPr lang="en-GB" sz="4800" i="1" dirty="0" smtClean="0"/>
              <a:t>in Selly Park.</a:t>
            </a:r>
          </a:p>
          <a:p>
            <a:pPr marL="137160" indent="0" algn="ctr">
              <a:buNone/>
            </a:pPr>
            <a:endParaRPr lang="en-GB" sz="4800" i="1" dirty="0"/>
          </a:p>
          <a:p>
            <a:pPr marL="137160" indent="0" algn="ctr">
              <a:buNone/>
            </a:pPr>
            <a:r>
              <a:rPr lang="en-GB" sz="4800" i="1" dirty="0" smtClean="0"/>
              <a:t>Grateful thanks to Sr. Alice.</a:t>
            </a:r>
            <a:endParaRPr lang="en-GB" sz="4800" i="1" dirty="0"/>
          </a:p>
        </p:txBody>
      </p:sp>
    </p:spTree>
    <p:extLst>
      <p:ext uri="{BB962C8B-B14F-4D97-AF65-F5344CB8AC3E}">
        <p14:creationId xmlns:p14="http://schemas.microsoft.com/office/powerpoint/2010/main" val="2494934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7726" y="-620796"/>
            <a:ext cx="10799452" cy="809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3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834" y="-252626"/>
            <a:ext cx="9817669" cy="73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834" y="-252626"/>
            <a:ext cx="9817669" cy="73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834" y="-252626"/>
            <a:ext cx="9817669" cy="73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2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834" y="-252626"/>
            <a:ext cx="9817669" cy="73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5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834" y="-252626"/>
            <a:ext cx="9817669" cy="73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834" y="-252626"/>
            <a:ext cx="9817669" cy="73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4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26</Words>
  <Application>Microsoft Office PowerPoint</Application>
  <PresentationFormat>On-screen Show (4:3)</PresentationFormat>
  <Paragraphs>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Apex</vt:lpstr>
      <vt:lpstr>Walking through the Snow in Selly Park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Walking through the Snow in Selly Park</dc:title>
  <dc:creator>Miss Murphy</dc:creator>
  <cp:lastModifiedBy>Miss Murphy</cp:lastModifiedBy>
  <cp:revision>4</cp:revision>
  <dcterms:created xsi:type="dcterms:W3CDTF">2017-12-18T16:19:25Z</dcterms:created>
  <dcterms:modified xsi:type="dcterms:W3CDTF">2017-12-18T16:54:17Z</dcterms:modified>
</cp:coreProperties>
</file>