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8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4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9141-6F62-4130-9642-C712D6793CEF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92C0-F30B-4512-A313-A449DDD5D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02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9141-6F62-4130-9642-C712D6793CEF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92C0-F30B-4512-A313-A449DDD5D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9141-6F62-4130-9642-C712D6793CEF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92C0-F30B-4512-A313-A449DDD5D882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3383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9141-6F62-4130-9642-C712D6793CEF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92C0-F30B-4512-A313-A449DDD5D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9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9141-6F62-4130-9642-C712D6793CEF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92C0-F30B-4512-A313-A449DDD5D88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5402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9141-6F62-4130-9642-C712D6793CEF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92C0-F30B-4512-A313-A449DDD5D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628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9141-6F62-4130-9642-C712D6793CEF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92C0-F30B-4512-A313-A449DDD5D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360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9141-6F62-4130-9642-C712D6793CEF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92C0-F30B-4512-A313-A449DDD5D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93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9141-6F62-4130-9642-C712D6793CEF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92C0-F30B-4512-A313-A449DDD5D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327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9141-6F62-4130-9642-C712D6793CEF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92C0-F30B-4512-A313-A449DDD5D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73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9141-6F62-4130-9642-C712D6793CEF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92C0-F30B-4512-A313-A449DDD5D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71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9141-6F62-4130-9642-C712D6793CEF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92C0-F30B-4512-A313-A449DDD5D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09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9141-6F62-4130-9642-C712D6793CEF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92C0-F30B-4512-A313-A449DDD5D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13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9141-6F62-4130-9642-C712D6793CEF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92C0-F30B-4512-A313-A449DDD5D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45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9141-6F62-4130-9642-C712D6793CEF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92C0-F30B-4512-A313-A449DDD5D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80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9141-6F62-4130-9642-C712D6793CEF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C92C0-F30B-4512-A313-A449DDD5D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61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89141-6F62-4130-9642-C712D6793CEF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5EC92C0-F30B-4512-A313-A449DDD5D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68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0530B0-5C22-C211-CAE4-C1B00C980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15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CEC7FD-F174-AE43-6291-8F7408C86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17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BDFF69-E42D-68AD-E9F2-2C0A3D5ED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98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4B0694-708F-D787-2D95-419156DEF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95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120876-35D0-DE3C-D0C6-B4F906F19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60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9F3CB3-AB3F-511E-5EA2-765D1CD1D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38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3240F2-22B9-BCD1-7748-77B560DB3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68" y="0"/>
            <a:ext cx="9146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46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C73C2A-49F7-23AE-9537-BAE1E504D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15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518B3-EC9E-562F-6BAD-0CBFE2060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43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889678-EC19-9956-8614-E9EE4D916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86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CF7761-BC59-52D7-6EF7-6D7B0AC20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2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D934DD-34C1-5E7D-8FC6-D43E3D9CF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325C35-4384-D9D8-5CDB-B303E1703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09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722575-4CEB-B9E5-5DBE-96A925E77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58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F31435-9E19-AC59-0219-604A43538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9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E15298-4030-4C1D-8A47-EA7250B78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42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CE39A4-3988-179D-68C8-50B2BBA17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14" y="0"/>
            <a:ext cx="9148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01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73886D-DB4E-25DE-65DB-F2CB01182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1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B50008-15A4-6866-C94C-09ED0E90C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9666C4-34B1-C8C2-372C-DA419982E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65B20C-007D-B785-49ED-A761355E8C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7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BD785B-2879-F553-FC59-8A879D8F7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5452CE-13FE-F9FA-7659-C4FFB9B03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9810C5-8D00-FD77-F740-ECB20C94D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81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1DD1E4-1F63-7631-AB58-C81158356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98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BD1932-B7D5-BC6D-51EA-775F3FC66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12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3ABE35-8D13-9EB9-B6B1-C6B2D3CDD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39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6F1C17-19C8-FEDF-090E-54B45D0A4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54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Sisters waking up to a surprise scene this morning. 10th March 2023</dc:title>
  <dc:creator>Patricia Murphy</dc:creator>
  <cp:lastModifiedBy>Patricia Murphy</cp:lastModifiedBy>
  <cp:revision>3</cp:revision>
  <dcterms:created xsi:type="dcterms:W3CDTF">2023-03-10T13:58:39Z</dcterms:created>
  <dcterms:modified xsi:type="dcterms:W3CDTF">2023-03-10T16:58:54Z</dcterms:modified>
</cp:coreProperties>
</file>