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90" r:id="rId6"/>
    <p:sldId id="291" r:id="rId7"/>
    <p:sldId id="260" r:id="rId8"/>
    <p:sldId id="261" r:id="rId9"/>
    <p:sldId id="262" r:id="rId10"/>
    <p:sldId id="263" r:id="rId11"/>
    <p:sldId id="264" r:id="rId12"/>
    <p:sldId id="29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93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6057-9B13-444E-BF4B-D5DC0009BE33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033C-34F3-4FB2-8A7A-3438FBA3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215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6057-9B13-444E-BF4B-D5DC0009BE33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033C-34F3-4FB2-8A7A-3438FBA3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38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6057-9B13-444E-BF4B-D5DC0009BE33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033C-34F3-4FB2-8A7A-3438FBA36AF0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3632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6057-9B13-444E-BF4B-D5DC0009BE33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033C-34F3-4FB2-8A7A-3438FBA3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595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6057-9B13-444E-BF4B-D5DC0009BE33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033C-34F3-4FB2-8A7A-3438FBA36AF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6336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6057-9B13-444E-BF4B-D5DC0009BE33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033C-34F3-4FB2-8A7A-3438FBA3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192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6057-9B13-444E-BF4B-D5DC0009BE33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033C-34F3-4FB2-8A7A-3438FBA3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869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6057-9B13-444E-BF4B-D5DC0009BE33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033C-34F3-4FB2-8A7A-3438FBA3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112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6057-9B13-444E-BF4B-D5DC0009BE33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033C-34F3-4FB2-8A7A-3438FBA3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987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6057-9B13-444E-BF4B-D5DC0009BE33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033C-34F3-4FB2-8A7A-3438FBA3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398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6057-9B13-444E-BF4B-D5DC0009BE33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033C-34F3-4FB2-8A7A-3438FBA3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03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6057-9B13-444E-BF4B-D5DC0009BE33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033C-34F3-4FB2-8A7A-3438FBA3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450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6057-9B13-444E-BF4B-D5DC0009BE33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033C-34F3-4FB2-8A7A-3438FBA3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144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6057-9B13-444E-BF4B-D5DC0009BE33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033C-34F3-4FB2-8A7A-3438FBA3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662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6057-9B13-444E-BF4B-D5DC0009BE33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033C-34F3-4FB2-8A7A-3438FBA3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052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6057-9B13-444E-BF4B-D5DC0009BE33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033C-34F3-4FB2-8A7A-3438FBA3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324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36057-9B13-444E-BF4B-D5DC0009BE33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ED033C-34F3-4FB2-8A7A-3438FBA3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52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B7374-C873-BD2A-91B7-FFBB224CD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9136549" cy="2734394"/>
          </a:xfrm>
        </p:spPr>
        <p:txBody>
          <a:bodyPr/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Christmas Party 2023 hosted by the Generalate</a:t>
            </a:r>
          </a:p>
        </p:txBody>
      </p:sp>
      <p:pic>
        <p:nvPicPr>
          <p:cNvPr id="9" name="05 Too-Ra-Loo-Ra-Loo-Ral (That's an Irish Lullaby)">
            <a:hlinkClick r:id="" action="ppaction://media"/>
            <a:extLst>
              <a:ext uri="{FF2B5EF4-FFF2-40B4-BE49-F238E27FC236}">
                <a16:creationId xmlns:a16="http://schemas.microsoft.com/office/drawing/2014/main" id="{45007933-752D-6D35-756E-A76D4A162C4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432"/>
                  <p14:fade in="250" out="1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98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">
            <a:extLst>
              <a:ext uri="{FF2B5EF4-FFF2-40B4-BE49-F238E27FC236}">
                <a16:creationId xmlns:a16="http://schemas.microsoft.com/office/drawing/2014/main" id="{AB787283-68AC-E1A6-AAF2-CD9117B2B7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47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c">
            <a:extLst>
              <a:ext uri="{FF2B5EF4-FFF2-40B4-BE49-F238E27FC236}">
                <a16:creationId xmlns:a16="http://schemas.microsoft.com/office/drawing/2014/main" id="{DEFB6493-3824-B1F9-059C-8401864F30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5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B88141-D633-C80F-8196-B7CECD6CD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03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cc">
            <a:extLst>
              <a:ext uri="{FF2B5EF4-FFF2-40B4-BE49-F238E27FC236}">
                <a16:creationId xmlns:a16="http://schemas.microsoft.com/office/drawing/2014/main" id="{ECA4D612-E7A7-3D86-EFE0-FB51DD0E43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65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">
            <a:extLst>
              <a:ext uri="{FF2B5EF4-FFF2-40B4-BE49-F238E27FC236}">
                <a16:creationId xmlns:a16="http://schemas.microsoft.com/office/drawing/2014/main" id="{85F04DD3-CB95-8EBF-E8B9-2B9EE5A22E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99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d">
            <a:extLst>
              <a:ext uri="{FF2B5EF4-FFF2-40B4-BE49-F238E27FC236}">
                <a16:creationId xmlns:a16="http://schemas.microsoft.com/office/drawing/2014/main" id="{AC0D79EE-B444-FE5C-3B45-B705FB361C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31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dd">
            <a:extLst>
              <a:ext uri="{FF2B5EF4-FFF2-40B4-BE49-F238E27FC236}">
                <a16:creationId xmlns:a16="http://schemas.microsoft.com/office/drawing/2014/main" id="{62FFEB55-7AFB-D235-A691-FB612E5311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93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">
            <a:extLst>
              <a:ext uri="{FF2B5EF4-FFF2-40B4-BE49-F238E27FC236}">
                <a16:creationId xmlns:a16="http://schemas.microsoft.com/office/drawing/2014/main" id="{F4A22C52-02A3-BDFF-BBDD-DF3EF45875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00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e">
            <a:extLst>
              <a:ext uri="{FF2B5EF4-FFF2-40B4-BE49-F238E27FC236}">
                <a16:creationId xmlns:a16="http://schemas.microsoft.com/office/drawing/2014/main" id="{FB4EFC89-7580-35B7-BD7C-B9FC1D89F3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21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ee">
            <a:extLst>
              <a:ext uri="{FF2B5EF4-FFF2-40B4-BE49-F238E27FC236}">
                <a16:creationId xmlns:a16="http://schemas.microsoft.com/office/drawing/2014/main" id="{C51C5B30-8483-2FA4-5E2E-075F5CDB4F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18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">
            <a:extLst>
              <a:ext uri="{FF2B5EF4-FFF2-40B4-BE49-F238E27FC236}">
                <a16:creationId xmlns:a16="http://schemas.microsoft.com/office/drawing/2014/main" id="{589B5A3C-BC76-977E-899F-B4780B0D08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15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">
            <a:extLst>
              <a:ext uri="{FF2B5EF4-FFF2-40B4-BE49-F238E27FC236}">
                <a16:creationId xmlns:a16="http://schemas.microsoft.com/office/drawing/2014/main" id="{F1507419-AA28-65D1-212F-9E618410D4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15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f">
            <a:extLst>
              <a:ext uri="{FF2B5EF4-FFF2-40B4-BE49-F238E27FC236}">
                <a16:creationId xmlns:a16="http://schemas.microsoft.com/office/drawing/2014/main" id="{5CE70535-BE4C-F265-5EBA-42A1754DDE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52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ff">
            <a:extLst>
              <a:ext uri="{FF2B5EF4-FFF2-40B4-BE49-F238E27FC236}">
                <a16:creationId xmlns:a16="http://schemas.microsoft.com/office/drawing/2014/main" id="{FE1F9ACF-B6C7-B670-A1D1-E6CC40FDB3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79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">
            <a:extLst>
              <a:ext uri="{FF2B5EF4-FFF2-40B4-BE49-F238E27FC236}">
                <a16:creationId xmlns:a16="http://schemas.microsoft.com/office/drawing/2014/main" id="{86ECC556-94F9-49D9-014F-2225719DE3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92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g">
            <a:extLst>
              <a:ext uri="{FF2B5EF4-FFF2-40B4-BE49-F238E27FC236}">
                <a16:creationId xmlns:a16="http://schemas.microsoft.com/office/drawing/2014/main" id="{8713A4E3-31E5-6D4F-3469-2258597065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27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gg">
            <a:extLst>
              <a:ext uri="{FF2B5EF4-FFF2-40B4-BE49-F238E27FC236}">
                <a16:creationId xmlns:a16="http://schemas.microsoft.com/office/drawing/2014/main" id="{36CEA9F4-385F-962B-0DC3-9062F1B50C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94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">
            <a:extLst>
              <a:ext uri="{FF2B5EF4-FFF2-40B4-BE49-F238E27FC236}">
                <a16:creationId xmlns:a16="http://schemas.microsoft.com/office/drawing/2014/main" id="{07B526E7-DB12-C921-1C28-9718D380AE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45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h">
            <a:extLst>
              <a:ext uri="{FF2B5EF4-FFF2-40B4-BE49-F238E27FC236}">
                <a16:creationId xmlns:a16="http://schemas.microsoft.com/office/drawing/2014/main" id="{7B776166-83EE-651B-416F-C0731308DA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51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hh">
            <a:extLst>
              <a:ext uri="{FF2B5EF4-FFF2-40B4-BE49-F238E27FC236}">
                <a16:creationId xmlns:a16="http://schemas.microsoft.com/office/drawing/2014/main" id="{920AC7BD-ED1A-F402-C890-E7203FBE6A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6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176E34-267D-873B-AD58-F3BE95ECB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93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a">
            <a:extLst>
              <a:ext uri="{FF2B5EF4-FFF2-40B4-BE49-F238E27FC236}">
                <a16:creationId xmlns:a16="http://schemas.microsoft.com/office/drawing/2014/main" id="{34F9E3EA-BCCA-2E0B-7EEA-075A9C1037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10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">
            <a:extLst>
              <a:ext uri="{FF2B5EF4-FFF2-40B4-BE49-F238E27FC236}">
                <a16:creationId xmlns:a16="http://schemas.microsoft.com/office/drawing/2014/main" id="{3DE6FA3B-CEAB-2584-ABD1-62D466BC72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31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i">
            <a:extLst>
              <a:ext uri="{FF2B5EF4-FFF2-40B4-BE49-F238E27FC236}">
                <a16:creationId xmlns:a16="http://schemas.microsoft.com/office/drawing/2014/main" id="{F8E0A104-F33D-DB07-61F1-D8E5B2F29A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62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ii">
            <a:extLst>
              <a:ext uri="{FF2B5EF4-FFF2-40B4-BE49-F238E27FC236}">
                <a16:creationId xmlns:a16="http://schemas.microsoft.com/office/drawing/2014/main" id="{68182BF4-F3FD-5170-8304-CCD5E85978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67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">
            <a:extLst>
              <a:ext uri="{FF2B5EF4-FFF2-40B4-BE49-F238E27FC236}">
                <a16:creationId xmlns:a16="http://schemas.microsoft.com/office/drawing/2014/main" id="{C2472131-5E57-F9DB-EA4F-B2C828A27F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14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j">
            <a:extLst>
              <a:ext uri="{FF2B5EF4-FFF2-40B4-BE49-F238E27FC236}">
                <a16:creationId xmlns:a16="http://schemas.microsoft.com/office/drawing/2014/main" id="{75334882-7C8D-59BF-1813-54002B6E65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68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jj">
            <a:extLst>
              <a:ext uri="{FF2B5EF4-FFF2-40B4-BE49-F238E27FC236}">
                <a16:creationId xmlns:a16="http://schemas.microsoft.com/office/drawing/2014/main" id="{1A984CDF-36E8-D6A9-1FB7-80FD7BD839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79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">
            <a:extLst>
              <a:ext uri="{FF2B5EF4-FFF2-40B4-BE49-F238E27FC236}">
                <a16:creationId xmlns:a16="http://schemas.microsoft.com/office/drawing/2014/main" id="{71B14854-E9C2-1B7B-C90B-BF3589301C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44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k">
            <a:extLst>
              <a:ext uri="{FF2B5EF4-FFF2-40B4-BE49-F238E27FC236}">
                <a16:creationId xmlns:a16="http://schemas.microsoft.com/office/drawing/2014/main" id="{33B0B05D-0AC5-175E-90D4-4EA38CBF9E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89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kk">
            <a:extLst>
              <a:ext uri="{FF2B5EF4-FFF2-40B4-BE49-F238E27FC236}">
                <a16:creationId xmlns:a16="http://schemas.microsoft.com/office/drawing/2014/main" id="{D5C77155-5925-5257-4BDE-7F36B154D0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54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aa">
            <a:extLst>
              <a:ext uri="{FF2B5EF4-FFF2-40B4-BE49-F238E27FC236}">
                <a16:creationId xmlns:a16="http://schemas.microsoft.com/office/drawing/2014/main" id="{415846BD-073D-6095-7603-08F5F7B422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62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0F7004-EAC7-BF0E-E436-49E517C65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23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A880CC-1C26-569F-60E6-DB55E07FA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10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">
            <a:extLst>
              <a:ext uri="{FF2B5EF4-FFF2-40B4-BE49-F238E27FC236}">
                <a16:creationId xmlns:a16="http://schemas.microsoft.com/office/drawing/2014/main" id="{CB2B417A-6A32-ECDF-5B4D-31DD4893F9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31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b">
            <a:extLst>
              <a:ext uri="{FF2B5EF4-FFF2-40B4-BE49-F238E27FC236}">
                <a16:creationId xmlns:a16="http://schemas.microsoft.com/office/drawing/2014/main" id="{30A7E467-9DC7-25D9-7C54-F32C9BC6FD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85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bb">
            <a:extLst>
              <a:ext uri="{FF2B5EF4-FFF2-40B4-BE49-F238E27FC236}">
                <a16:creationId xmlns:a16="http://schemas.microsoft.com/office/drawing/2014/main" id="{91D77338-0207-760B-FEA6-B07460383D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2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</Words>
  <Application>Microsoft Office PowerPoint</Application>
  <PresentationFormat>Widescreen</PresentationFormat>
  <Paragraphs>1</Paragraphs>
  <Slides>38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Trebuchet MS</vt:lpstr>
      <vt:lpstr>Wingdings 3</vt:lpstr>
      <vt:lpstr>Facet</vt:lpstr>
      <vt:lpstr>Christmas Party 2023 hosted by the Generalate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Party 2023 hosted by the Generalate</dc:title>
  <dc:creator>Patricia Murphy</dc:creator>
  <cp:lastModifiedBy>Patricia Murphy</cp:lastModifiedBy>
  <cp:revision>3</cp:revision>
  <dcterms:created xsi:type="dcterms:W3CDTF">2024-01-24T14:24:32Z</dcterms:created>
  <dcterms:modified xsi:type="dcterms:W3CDTF">2024-01-24T16:11:17Z</dcterms:modified>
</cp:coreProperties>
</file>